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74" r:id="rId8"/>
    <p:sldId id="273" r:id="rId9"/>
    <p:sldId id="261" r:id="rId10"/>
    <p:sldId id="270" r:id="rId11"/>
    <p:sldId id="275" r:id="rId12"/>
    <p:sldId id="276" r:id="rId13"/>
    <p:sldId id="277" r:id="rId14"/>
    <p:sldId id="279" r:id="rId15"/>
    <p:sldId id="278" r:id="rId16"/>
    <p:sldId id="281" r:id="rId17"/>
    <p:sldId id="280" r:id="rId18"/>
    <p:sldId id="283" r:id="rId19"/>
    <p:sldId id="282" r:id="rId20"/>
    <p:sldId id="285" r:id="rId21"/>
    <p:sldId id="284" r:id="rId22"/>
    <p:sldId id="287" r:id="rId23"/>
    <p:sldId id="286" r:id="rId24"/>
    <p:sldId id="289" r:id="rId25"/>
    <p:sldId id="288" r:id="rId26"/>
    <p:sldId id="291" r:id="rId27"/>
    <p:sldId id="290" r:id="rId28"/>
    <p:sldId id="293" r:id="rId29"/>
    <p:sldId id="292" r:id="rId30"/>
    <p:sldId id="295" r:id="rId31"/>
    <p:sldId id="294" r:id="rId32"/>
    <p:sldId id="297" r:id="rId33"/>
    <p:sldId id="296" r:id="rId34"/>
    <p:sldId id="299" r:id="rId35"/>
    <p:sldId id="298" r:id="rId36"/>
    <p:sldId id="301" r:id="rId37"/>
    <p:sldId id="300" r:id="rId38"/>
    <p:sldId id="302" r:id="rId39"/>
    <p:sldId id="303" r:id="rId40"/>
    <p:sldId id="305" r:id="rId41"/>
    <p:sldId id="312" r:id="rId42"/>
    <p:sldId id="308" r:id="rId43"/>
    <p:sldId id="313" r:id="rId44"/>
    <p:sldId id="314" r:id="rId45"/>
    <p:sldId id="315" r:id="rId46"/>
    <p:sldId id="316" r:id="rId47"/>
    <p:sldId id="307" r:id="rId48"/>
    <p:sldId id="306" r:id="rId49"/>
    <p:sldId id="27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9B"/>
    <a:srgbClr val="BBE1EB"/>
    <a:srgbClr val="183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46871-7430-9505-BBCC-D7C27149A3A9}" v="21" dt="2022-07-15T18:42:57.821"/>
    <p1510:client id="{04F9C7FF-34C2-8598-934B-E0879CF4805A}" v="82" dt="2022-08-22T18:57:01.635"/>
    <p1510:client id="{08DAA10E-C7B4-AA11-69BE-63C55F8AEF65}" v="263" dt="2021-12-22T16:31:15.390"/>
    <p1510:client id="{1B7B5CB2-FE37-4994-FBBA-B7CE9E4695D0}" v="538" dt="2022-07-15T22:09:51.907"/>
    <p1510:client id="{1E4357F5-3E26-FC90-BE55-E208E7B269B7}" v="1" dt="2022-01-06T02:50:56.441"/>
    <p1510:client id="{23DF16CA-0D80-F64D-D866-F9FE73BB5104}" v="452" dt="2022-10-10T20:00:52.773"/>
    <p1510:client id="{2D14F491-01F3-EC19-FAE2-385FE9BDB7DC}" v="5" dt="2022-08-22T20:38:32.020"/>
    <p1510:client id="{675C38D2-F0DF-00F8-E5BA-2770F8F44D69}" v="13" dt="2022-10-26T18:47:38.149"/>
    <p1510:client id="{771DCF65-9AC4-C3BF-2B59-030C37E3AC92}" v="11" dt="2022-07-15T21:49:08.854"/>
    <p1510:client id="{79262A56-F689-C63C-2BDA-A29CD2CAFABF}" v="24" dt="2022-10-17T22:22:51.028"/>
    <p1510:client id="{82DF3D80-D849-900C-C0D2-9399E5F38865}" v="106" dt="2022-10-13T21:16:44.716"/>
    <p1510:client id="{84485BCE-7050-A901-B5B5-4F920EB320BD}" v="825" dt="2022-04-12T17:30:21.050"/>
    <p1510:client id="{8BA7F3FD-1619-8A56-3777-63F2E446DECF}" v="423" dt="2022-07-15T19:31:39.608"/>
    <p1510:client id="{902FA547-F2DC-2809-E71C-F5B931ADFBD1}" v="2" dt="2021-12-22T15:15:47.105"/>
    <p1510:client id="{949F8174-D81C-2D21-BFED-E6006F971B53}" v="1618" dt="2022-01-05T15:50:07.850"/>
    <p1510:client id="{982511FD-4270-B0A2-9F27-1AC7742308B5}" v="92" dt="2022-02-22T17:51:00.427"/>
    <p1510:client id="{A2B08215-3A1D-4A7A-EBEA-5EA3B5FB312E}" v="14" dt="2022-07-22T16:26:00.704"/>
    <p1510:client id="{A64DBBC9-A59C-8E1A-C5BD-43F969B00E63}" v="353" dt="2022-10-10T17:56:09.562"/>
    <p1510:client id="{B7D06BD4-4747-2A04-CCCA-2E166838DD32}" v="115" dt="2022-11-03T16:40:13.226"/>
    <p1510:client id="{C8A72444-4A21-C70D-DE6F-4EF3996FB0B0}" v="7" dt="2022-01-06T02:39:22.616"/>
    <p1510:client id="{D31056A6-315C-75E4-6224-B853FEA6E6A2}" v="15" dt="2022-01-05T15:16:38.164"/>
    <p1510:client id="{D32E8FE7-30D0-8AAD-57FA-BE870563A2C2}" v="51" dt="2022-10-31T16:38:52.284"/>
    <p1510:client id="{D686E7B8-A04F-336C-1EFE-DC4473F6CFC3}" v="23" dt="2022-10-18T20:07:03.690"/>
    <p1510:client id="{F50ED2FF-B5BE-9E26-D2E3-9BB5782D48A6}" v="75" dt="2022-10-11T14:58:43.184"/>
    <p1510:client id="{F8634F0B-E13A-765A-07F9-9AF971E7FCB7}" v="18" dt="2022-10-10T20:52:15.623"/>
    <p1510:client id="{FF30F941-B6C3-CF47-3532-DE78B3574A18}" v="8" dt="2022-04-13T20:03:47.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sterAdopt Connect IT" userId="S::facit@fosteradopt.org::cffd748e-ceb9-4670-bea5-a1bfbde7132a" providerId="AD" clId="Web-{04F9C7FF-34C2-8598-934B-E0879CF4805A}"/>
    <pc:docChg chg="modSld">
      <pc:chgData name="FosterAdopt Connect IT" userId="S::facit@fosteradopt.org::cffd748e-ceb9-4670-bea5-a1bfbde7132a" providerId="AD" clId="Web-{04F9C7FF-34C2-8598-934B-E0879CF4805A}" dt="2022-08-22T18:57:01.635" v="80" actId="20577"/>
      <pc:docMkLst>
        <pc:docMk/>
      </pc:docMkLst>
      <pc:sldChg chg="modSp">
        <pc:chgData name="FosterAdopt Connect IT" userId="S::facit@fosteradopt.org::cffd748e-ceb9-4670-bea5-a1bfbde7132a" providerId="AD" clId="Web-{04F9C7FF-34C2-8598-934B-E0879CF4805A}" dt="2022-08-22T17:06:50.586" v="7" actId="20577"/>
        <pc:sldMkLst>
          <pc:docMk/>
          <pc:sldMk cId="147216358" sldId="277"/>
        </pc:sldMkLst>
        <pc:spChg chg="mod">
          <ac:chgData name="FosterAdopt Connect IT" userId="S::facit@fosteradopt.org::cffd748e-ceb9-4670-bea5-a1bfbde7132a" providerId="AD" clId="Web-{04F9C7FF-34C2-8598-934B-E0879CF4805A}" dt="2022-08-22T17:06:50.586" v="7" actId="20577"/>
          <ac:spMkLst>
            <pc:docMk/>
            <pc:sldMk cId="147216358" sldId="277"/>
            <ac:spMk id="3" creationId="{00000000-0000-0000-0000-000000000000}"/>
          </ac:spMkLst>
        </pc:spChg>
      </pc:sldChg>
      <pc:sldChg chg="modSp">
        <pc:chgData name="FosterAdopt Connect IT" userId="S::facit@fosteradopt.org::cffd748e-ceb9-4670-bea5-a1bfbde7132a" providerId="AD" clId="Web-{04F9C7FF-34C2-8598-934B-E0879CF4805A}" dt="2022-08-22T17:11:47.377" v="10" actId="20577"/>
        <pc:sldMkLst>
          <pc:docMk/>
          <pc:sldMk cId="815685270" sldId="282"/>
        </pc:sldMkLst>
        <pc:spChg chg="mod">
          <ac:chgData name="FosterAdopt Connect IT" userId="S::facit@fosteradopt.org::cffd748e-ceb9-4670-bea5-a1bfbde7132a" providerId="AD" clId="Web-{04F9C7FF-34C2-8598-934B-E0879CF4805A}" dt="2022-08-22T17:11:47.377" v="10" actId="20577"/>
          <ac:spMkLst>
            <pc:docMk/>
            <pc:sldMk cId="815685270" sldId="282"/>
            <ac:spMk id="3" creationId="{00000000-0000-0000-0000-000000000000}"/>
          </ac:spMkLst>
        </pc:spChg>
      </pc:sldChg>
      <pc:sldChg chg="modSp">
        <pc:chgData name="FosterAdopt Connect IT" userId="S::facit@fosteradopt.org::cffd748e-ceb9-4670-bea5-a1bfbde7132a" providerId="AD" clId="Web-{04F9C7FF-34C2-8598-934B-E0879CF4805A}" dt="2022-08-22T17:17:55.217" v="20" actId="20577"/>
        <pc:sldMkLst>
          <pc:docMk/>
          <pc:sldMk cId="586945867" sldId="290"/>
        </pc:sldMkLst>
        <pc:spChg chg="mod">
          <ac:chgData name="FosterAdopt Connect IT" userId="S::facit@fosteradopt.org::cffd748e-ceb9-4670-bea5-a1bfbde7132a" providerId="AD" clId="Web-{04F9C7FF-34C2-8598-934B-E0879CF4805A}" dt="2022-08-22T17:17:55.217" v="20" actId="20577"/>
          <ac:spMkLst>
            <pc:docMk/>
            <pc:sldMk cId="586945867" sldId="290"/>
            <ac:spMk id="3" creationId="{00000000-0000-0000-0000-000000000000}"/>
          </ac:spMkLst>
        </pc:spChg>
      </pc:sldChg>
      <pc:sldChg chg="modSp">
        <pc:chgData name="FosterAdopt Connect IT" userId="S::facit@fosteradopt.org::cffd748e-ceb9-4670-bea5-a1bfbde7132a" providerId="AD" clId="Web-{04F9C7FF-34C2-8598-934B-E0879CF4805A}" dt="2022-08-22T18:08:10.014" v="27" actId="20577"/>
        <pc:sldMkLst>
          <pc:docMk/>
          <pc:sldMk cId="2593791249" sldId="296"/>
        </pc:sldMkLst>
        <pc:spChg chg="mod">
          <ac:chgData name="FosterAdopt Connect IT" userId="S::facit@fosteradopt.org::cffd748e-ceb9-4670-bea5-a1bfbde7132a" providerId="AD" clId="Web-{04F9C7FF-34C2-8598-934B-E0879CF4805A}" dt="2022-08-22T18:08:10.014" v="27" actId="20577"/>
          <ac:spMkLst>
            <pc:docMk/>
            <pc:sldMk cId="2593791249" sldId="296"/>
            <ac:spMk id="3" creationId="{00000000-0000-0000-0000-000000000000}"/>
          </ac:spMkLst>
        </pc:spChg>
      </pc:sldChg>
      <pc:sldChg chg="modSp">
        <pc:chgData name="FosterAdopt Connect IT" userId="S::facit@fosteradopt.org::cffd748e-ceb9-4670-bea5-a1bfbde7132a" providerId="AD" clId="Web-{04F9C7FF-34C2-8598-934B-E0879CF4805A}" dt="2022-08-22T18:13:44.352" v="41" actId="20577"/>
        <pc:sldMkLst>
          <pc:docMk/>
          <pc:sldMk cId="336284467" sldId="298"/>
        </pc:sldMkLst>
        <pc:spChg chg="mod">
          <ac:chgData name="FosterAdopt Connect IT" userId="S::facit@fosteradopt.org::cffd748e-ceb9-4670-bea5-a1bfbde7132a" providerId="AD" clId="Web-{04F9C7FF-34C2-8598-934B-E0879CF4805A}" dt="2022-08-22T18:13:44.352" v="41" actId="20577"/>
          <ac:spMkLst>
            <pc:docMk/>
            <pc:sldMk cId="336284467" sldId="298"/>
            <ac:spMk id="3" creationId="{00000000-0000-0000-0000-000000000000}"/>
          </ac:spMkLst>
        </pc:spChg>
      </pc:sldChg>
      <pc:sldChg chg="modSp">
        <pc:chgData name="FosterAdopt Connect IT" userId="S::facit@fosteradopt.org::cffd748e-ceb9-4670-bea5-a1bfbde7132a" providerId="AD" clId="Web-{04F9C7FF-34C2-8598-934B-E0879CF4805A}" dt="2022-08-22T18:15:44.262" v="51" actId="20577"/>
        <pc:sldMkLst>
          <pc:docMk/>
          <pc:sldMk cId="1621522652" sldId="300"/>
        </pc:sldMkLst>
        <pc:spChg chg="mod">
          <ac:chgData name="FosterAdopt Connect IT" userId="S::facit@fosteradopt.org::cffd748e-ceb9-4670-bea5-a1bfbde7132a" providerId="AD" clId="Web-{04F9C7FF-34C2-8598-934B-E0879CF4805A}" dt="2022-08-22T18:15:44.262" v="51" actId="20577"/>
          <ac:spMkLst>
            <pc:docMk/>
            <pc:sldMk cId="1621522652" sldId="300"/>
            <ac:spMk id="3" creationId="{00000000-0000-0000-0000-000000000000}"/>
          </ac:spMkLst>
        </pc:spChg>
      </pc:sldChg>
      <pc:sldChg chg="modSp">
        <pc:chgData name="FosterAdopt Connect IT" userId="S::facit@fosteradopt.org::cffd748e-ceb9-4670-bea5-a1bfbde7132a" providerId="AD" clId="Web-{04F9C7FF-34C2-8598-934B-E0879CF4805A}" dt="2022-08-22T18:57:01.635" v="80" actId="20577"/>
        <pc:sldMkLst>
          <pc:docMk/>
          <pc:sldMk cId="2987339771" sldId="303"/>
        </pc:sldMkLst>
        <pc:spChg chg="mod">
          <ac:chgData name="FosterAdopt Connect IT" userId="S::facit@fosteradopt.org::cffd748e-ceb9-4670-bea5-a1bfbde7132a" providerId="AD" clId="Web-{04F9C7FF-34C2-8598-934B-E0879CF4805A}" dt="2022-08-22T18:57:01.635" v="80" actId="20577"/>
          <ac:spMkLst>
            <pc:docMk/>
            <pc:sldMk cId="2987339771" sldId="303"/>
            <ac:spMk id="3" creationId="{00000000-0000-0000-0000-000000000000}"/>
          </ac:spMkLst>
        </pc:spChg>
      </pc:sldChg>
    </pc:docChg>
  </pc:docChgLst>
  <pc:docChgLst>
    <pc:chgData name="Marina McGuire" userId="S::marina.mcguire@fosteradopt.org::74de49ce-e9dd-447a-a218-9bc15a4a0f6b" providerId="AD" clId="Web-{F8634F0B-E13A-765A-07F9-9AF971E7FCB7}"/>
    <pc:docChg chg="modSld">
      <pc:chgData name="Marina McGuire" userId="S::marina.mcguire@fosteradopt.org::74de49ce-e9dd-447a-a218-9bc15a4a0f6b" providerId="AD" clId="Web-{F8634F0B-E13A-765A-07F9-9AF971E7FCB7}" dt="2022-10-10T20:52:15.623" v="32" actId="20577"/>
      <pc:docMkLst>
        <pc:docMk/>
      </pc:docMkLst>
      <pc:sldChg chg="modSp">
        <pc:chgData name="Marina McGuire" userId="S::marina.mcguire@fosteradopt.org::74de49ce-e9dd-447a-a218-9bc15a4a0f6b" providerId="AD" clId="Web-{F8634F0B-E13A-765A-07F9-9AF971E7FCB7}" dt="2022-10-10T20:52:15.623" v="32" actId="20577"/>
        <pc:sldMkLst>
          <pc:docMk/>
          <pc:sldMk cId="2987339771" sldId="303"/>
        </pc:sldMkLst>
        <pc:spChg chg="mod">
          <ac:chgData name="Marina McGuire" userId="S::marina.mcguire@fosteradopt.org::74de49ce-e9dd-447a-a218-9bc15a4a0f6b" providerId="AD" clId="Web-{F8634F0B-E13A-765A-07F9-9AF971E7FCB7}" dt="2022-10-10T20:52:15.623" v="32" actId="20577"/>
          <ac:spMkLst>
            <pc:docMk/>
            <pc:sldMk cId="2987339771" sldId="303"/>
            <ac:spMk id="3" creationId="{00000000-0000-0000-0000-000000000000}"/>
          </ac:spMkLst>
        </pc:spChg>
      </pc:sldChg>
    </pc:docChg>
  </pc:docChgLst>
  <pc:docChgLst>
    <pc:chgData name="FosterAdopt Connect IT" userId="S::facit@fosteradopt.org::cffd748e-ceb9-4670-bea5-a1bfbde7132a" providerId="AD" clId="Web-{1B7B5CB2-FE37-4994-FBBA-B7CE9E4695D0}"/>
    <pc:docChg chg="addSld delSld modSld sldOrd">
      <pc:chgData name="FosterAdopt Connect IT" userId="S::facit@fosteradopt.org::cffd748e-ceb9-4670-bea5-a1bfbde7132a" providerId="AD" clId="Web-{1B7B5CB2-FE37-4994-FBBA-B7CE9E4695D0}" dt="2022-07-15T22:09:51.907" v="541"/>
      <pc:docMkLst>
        <pc:docMk/>
      </pc:docMkLst>
      <pc:sldChg chg="modSp">
        <pc:chgData name="FosterAdopt Connect IT" userId="S::facit@fosteradopt.org::cffd748e-ceb9-4670-bea5-a1bfbde7132a" providerId="AD" clId="Web-{1B7B5CB2-FE37-4994-FBBA-B7CE9E4695D0}" dt="2022-07-15T19:01:57.281" v="65" actId="20577"/>
        <pc:sldMkLst>
          <pc:docMk/>
          <pc:sldMk cId="892854121" sldId="284"/>
        </pc:sldMkLst>
        <pc:spChg chg="mod">
          <ac:chgData name="FosterAdopt Connect IT" userId="S::facit@fosteradopt.org::cffd748e-ceb9-4670-bea5-a1bfbde7132a" providerId="AD" clId="Web-{1B7B5CB2-FE37-4994-FBBA-B7CE9E4695D0}" dt="2022-07-15T19:01:57.281" v="65" actId="20577"/>
          <ac:spMkLst>
            <pc:docMk/>
            <pc:sldMk cId="892854121" sldId="284"/>
            <ac:spMk id="3" creationId="{00000000-0000-0000-0000-000000000000}"/>
          </ac:spMkLst>
        </pc:spChg>
      </pc:sldChg>
      <pc:sldChg chg="modSp">
        <pc:chgData name="FosterAdopt Connect IT" userId="S::facit@fosteradopt.org::cffd748e-ceb9-4670-bea5-a1bfbde7132a" providerId="AD" clId="Web-{1B7B5CB2-FE37-4994-FBBA-B7CE9E4695D0}" dt="2022-07-15T20:27:53.547" v="78" actId="20577"/>
        <pc:sldMkLst>
          <pc:docMk/>
          <pc:sldMk cId="2837426500" sldId="286"/>
        </pc:sldMkLst>
        <pc:spChg chg="mod">
          <ac:chgData name="FosterAdopt Connect IT" userId="S::facit@fosteradopt.org::cffd748e-ceb9-4670-bea5-a1bfbde7132a" providerId="AD" clId="Web-{1B7B5CB2-FE37-4994-FBBA-B7CE9E4695D0}" dt="2022-07-15T20:27:53.547" v="78" actId="20577"/>
          <ac:spMkLst>
            <pc:docMk/>
            <pc:sldMk cId="2837426500" sldId="286"/>
            <ac:spMk id="3" creationId="{00000000-0000-0000-0000-000000000000}"/>
          </ac:spMkLst>
        </pc:spChg>
      </pc:sldChg>
      <pc:sldChg chg="del">
        <pc:chgData name="FosterAdopt Connect IT" userId="S::facit@fosteradopt.org::cffd748e-ceb9-4670-bea5-a1bfbde7132a" providerId="AD" clId="Web-{1B7B5CB2-FE37-4994-FBBA-B7CE9E4695D0}" dt="2022-07-15T22:09:51.907" v="541"/>
        <pc:sldMkLst>
          <pc:docMk/>
          <pc:sldMk cId="478388931" sldId="304"/>
        </pc:sldMkLst>
      </pc:sldChg>
      <pc:sldChg chg="addSp delSp modSp add mod modClrScheme chgLayout">
        <pc:chgData name="FosterAdopt Connect IT" userId="S::facit@fosteradopt.org::cffd748e-ceb9-4670-bea5-a1bfbde7132a" providerId="AD" clId="Web-{1B7B5CB2-FE37-4994-FBBA-B7CE9E4695D0}" dt="2022-07-15T21:12:18.458" v="172" actId="20577"/>
        <pc:sldMkLst>
          <pc:docMk/>
          <pc:sldMk cId="4287617370" sldId="308"/>
        </pc:sldMkLst>
        <pc:spChg chg="mod ord">
          <ac:chgData name="FosterAdopt Connect IT" userId="S::facit@fosteradopt.org::cffd748e-ceb9-4670-bea5-a1bfbde7132a" providerId="AD" clId="Web-{1B7B5CB2-FE37-4994-FBBA-B7CE9E4695D0}" dt="2022-07-15T21:11:32.097" v="121" actId="1076"/>
          <ac:spMkLst>
            <pc:docMk/>
            <pc:sldMk cId="4287617370" sldId="308"/>
            <ac:spMk id="2" creationId="{00000000-0000-0000-0000-000000000000}"/>
          </ac:spMkLst>
        </pc:spChg>
        <pc:spChg chg="mod ord">
          <ac:chgData name="FosterAdopt Connect IT" userId="S::facit@fosteradopt.org::cffd748e-ceb9-4670-bea5-a1bfbde7132a" providerId="AD" clId="Web-{1B7B5CB2-FE37-4994-FBBA-B7CE9E4695D0}" dt="2022-07-15T21:12:18.458" v="172" actId="20577"/>
          <ac:spMkLst>
            <pc:docMk/>
            <pc:sldMk cId="4287617370" sldId="308"/>
            <ac:spMk id="3" creationId="{00000000-0000-0000-0000-000000000000}"/>
          </ac:spMkLst>
        </pc:spChg>
        <pc:spChg chg="add del mod">
          <ac:chgData name="FosterAdopt Connect IT" userId="S::facit@fosteradopt.org::cffd748e-ceb9-4670-bea5-a1bfbde7132a" providerId="AD" clId="Web-{1B7B5CB2-FE37-4994-FBBA-B7CE9E4695D0}" dt="2022-07-15T21:11:13.550" v="119"/>
          <ac:spMkLst>
            <pc:docMk/>
            <pc:sldMk cId="4287617370" sldId="308"/>
            <ac:spMk id="12" creationId="{02C0055B-ABE3-C1E3-D373-023BDC6ADB4F}"/>
          </ac:spMkLst>
        </pc:spChg>
        <pc:picChg chg="add mod">
          <ac:chgData name="FosterAdopt Connect IT" userId="S::facit@fosteradopt.org::cffd748e-ceb9-4670-bea5-a1bfbde7132a" providerId="AD" clId="Web-{1B7B5CB2-FE37-4994-FBBA-B7CE9E4695D0}" dt="2022-07-15T21:11:47.457" v="125" actId="1076"/>
          <ac:picMkLst>
            <pc:docMk/>
            <pc:sldMk cId="4287617370" sldId="308"/>
            <ac:picMk id="5" creationId="{D303E55E-17CF-9145-6F2F-81CAEC502E49}"/>
          </ac:picMkLst>
        </pc:picChg>
        <pc:picChg chg="del">
          <ac:chgData name="FosterAdopt Connect IT" userId="S::facit@fosteradopt.org::cffd748e-ceb9-4670-bea5-a1bfbde7132a" providerId="AD" clId="Web-{1B7B5CB2-FE37-4994-FBBA-B7CE9E4695D0}" dt="2022-07-15T21:02:37.389" v="106"/>
          <ac:picMkLst>
            <pc:docMk/>
            <pc:sldMk cId="4287617370" sldId="308"/>
            <ac:picMk id="14" creationId="{5DF15233-0497-C5A5-8BF0-EF692A05EA0A}"/>
          </ac:picMkLst>
        </pc:picChg>
      </pc:sldChg>
      <pc:sldChg chg="add del replId">
        <pc:chgData name="FosterAdopt Connect IT" userId="S::facit@fosteradopt.org::cffd748e-ceb9-4670-bea5-a1bfbde7132a" providerId="AD" clId="Web-{1B7B5CB2-FE37-4994-FBBA-B7CE9E4695D0}" dt="2022-07-15T20:56:30.720" v="88"/>
        <pc:sldMkLst>
          <pc:docMk/>
          <pc:sldMk cId="712219977" sldId="309"/>
        </pc:sldMkLst>
      </pc:sldChg>
      <pc:sldChg chg="addSp delSp modSp add del replId">
        <pc:chgData name="FosterAdopt Connect IT" userId="S::facit@fosteradopt.org::cffd748e-ceb9-4670-bea5-a1bfbde7132a" providerId="AD" clId="Web-{1B7B5CB2-FE37-4994-FBBA-B7CE9E4695D0}" dt="2022-07-15T21:12:21.068" v="173"/>
        <pc:sldMkLst>
          <pc:docMk/>
          <pc:sldMk cId="2155844584" sldId="310"/>
        </pc:sldMkLst>
        <pc:spChg chg="add del mod">
          <ac:chgData name="FosterAdopt Connect IT" userId="S::facit@fosteradopt.org::cffd748e-ceb9-4670-bea5-a1bfbde7132a" providerId="AD" clId="Web-{1B7B5CB2-FE37-4994-FBBA-B7CE9E4695D0}" dt="2022-07-15T21:09:36.702" v="116"/>
          <ac:spMkLst>
            <pc:docMk/>
            <pc:sldMk cId="2155844584" sldId="310"/>
            <ac:spMk id="11" creationId="{61C8F985-56ED-2896-5B52-9276B77F5FB5}"/>
          </ac:spMkLst>
        </pc:spChg>
        <pc:picChg chg="add del">
          <ac:chgData name="FosterAdopt Connect IT" userId="S::facit@fosteradopt.org::cffd748e-ceb9-4670-bea5-a1bfbde7132a" providerId="AD" clId="Web-{1B7B5CB2-FE37-4994-FBBA-B7CE9E4695D0}" dt="2022-07-15T21:09:36.702" v="116"/>
          <ac:picMkLst>
            <pc:docMk/>
            <pc:sldMk cId="2155844584" sldId="310"/>
            <ac:picMk id="14" creationId="{5DF15233-0497-C5A5-8BF0-EF692A05EA0A}"/>
          </ac:picMkLst>
        </pc:picChg>
      </pc:sldChg>
      <pc:sldChg chg="add del replId">
        <pc:chgData name="FosterAdopt Connect IT" userId="S::facit@fosteradopt.org::cffd748e-ceb9-4670-bea5-a1bfbde7132a" providerId="AD" clId="Web-{1B7B5CB2-FE37-4994-FBBA-B7CE9E4695D0}" dt="2022-07-15T21:12:52.788" v="175"/>
        <pc:sldMkLst>
          <pc:docMk/>
          <pc:sldMk cId="569018077" sldId="311"/>
        </pc:sldMkLst>
      </pc:sldChg>
      <pc:sldChg chg="addSp delSp modSp add ord replId">
        <pc:chgData name="FosterAdopt Connect IT" userId="S::facit@fosteradopt.org::cffd748e-ceb9-4670-bea5-a1bfbde7132a" providerId="AD" clId="Web-{1B7B5CB2-FE37-4994-FBBA-B7CE9E4695D0}" dt="2022-07-15T21:14:21.103" v="210"/>
        <pc:sldMkLst>
          <pc:docMk/>
          <pc:sldMk cId="3955119531" sldId="312"/>
        </pc:sldMkLst>
        <pc:spChg chg="mod">
          <ac:chgData name="FosterAdopt Connect IT" userId="S::facit@fosteradopt.org::cffd748e-ceb9-4670-bea5-a1bfbde7132a" providerId="AD" clId="Web-{1B7B5CB2-FE37-4994-FBBA-B7CE9E4695D0}" dt="2022-07-15T21:13:52.462" v="203" actId="20577"/>
          <ac:spMkLst>
            <pc:docMk/>
            <pc:sldMk cId="3955119531" sldId="312"/>
            <ac:spMk id="3" creationId="{00000000-0000-0000-0000-000000000000}"/>
          </ac:spMkLst>
        </pc:spChg>
        <pc:picChg chg="del">
          <ac:chgData name="FosterAdopt Connect IT" userId="S::facit@fosteradopt.org::cffd748e-ceb9-4670-bea5-a1bfbde7132a" providerId="AD" clId="Web-{1B7B5CB2-FE37-4994-FBBA-B7CE9E4695D0}" dt="2022-07-15T21:14:06.025" v="205"/>
          <ac:picMkLst>
            <pc:docMk/>
            <pc:sldMk cId="3955119531" sldId="312"/>
            <ac:picMk id="5" creationId="{D303E55E-17CF-9145-6F2F-81CAEC502E49}"/>
          </ac:picMkLst>
        </pc:picChg>
        <pc:picChg chg="add mod">
          <ac:chgData name="FosterAdopt Connect IT" userId="S::facit@fosteradopt.org::cffd748e-ceb9-4670-bea5-a1bfbde7132a" providerId="AD" clId="Web-{1B7B5CB2-FE37-4994-FBBA-B7CE9E4695D0}" dt="2022-07-15T21:14:16.088" v="209" actId="1076"/>
          <ac:picMkLst>
            <pc:docMk/>
            <pc:sldMk cId="3955119531" sldId="312"/>
            <ac:picMk id="11" creationId="{E74A09F6-39DA-4F24-E233-52E185836BAB}"/>
          </ac:picMkLst>
        </pc:picChg>
      </pc:sldChg>
      <pc:sldChg chg="addSp delSp modSp add replId">
        <pc:chgData name="FosterAdopt Connect IT" userId="S::facit@fosteradopt.org::cffd748e-ceb9-4670-bea5-a1bfbde7132a" providerId="AD" clId="Web-{1B7B5CB2-FE37-4994-FBBA-B7CE9E4695D0}" dt="2022-07-15T21:23:00.544" v="306" actId="20577"/>
        <pc:sldMkLst>
          <pc:docMk/>
          <pc:sldMk cId="3752330459" sldId="313"/>
        </pc:sldMkLst>
        <pc:spChg chg="mod">
          <ac:chgData name="FosterAdopt Connect IT" userId="S::facit@fosteradopt.org::cffd748e-ceb9-4670-bea5-a1bfbde7132a" providerId="AD" clId="Web-{1B7B5CB2-FE37-4994-FBBA-B7CE9E4695D0}" dt="2022-07-15T21:22:07.886" v="297" actId="20577"/>
          <ac:spMkLst>
            <pc:docMk/>
            <pc:sldMk cId="3752330459" sldId="313"/>
            <ac:spMk id="2" creationId="{00000000-0000-0000-0000-000000000000}"/>
          </ac:spMkLst>
        </pc:spChg>
        <pc:spChg chg="mod">
          <ac:chgData name="FosterAdopt Connect IT" userId="S::facit@fosteradopt.org::cffd748e-ceb9-4670-bea5-a1bfbde7132a" providerId="AD" clId="Web-{1B7B5CB2-FE37-4994-FBBA-B7CE9E4695D0}" dt="2022-07-15T21:23:00.544" v="306" actId="20577"/>
          <ac:spMkLst>
            <pc:docMk/>
            <pc:sldMk cId="3752330459" sldId="313"/>
            <ac:spMk id="3" creationId="{00000000-0000-0000-0000-000000000000}"/>
          </ac:spMkLst>
        </pc:spChg>
        <pc:picChg chg="del">
          <ac:chgData name="FosterAdopt Connect IT" userId="S::facit@fosteradopt.org::cffd748e-ceb9-4670-bea5-a1bfbde7132a" providerId="AD" clId="Web-{1B7B5CB2-FE37-4994-FBBA-B7CE9E4695D0}" dt="2022-07-15T21:21:40.323" v="280"/>
          <ac:picMkLst>
            <pc:docMk/>
            <pc:sldMk cId="3752330459" sldId="313"/>
            <ac:picMk id="5" creationId="{D303E55E-17CF-9145-6F2F-81CAEC502E49}"/>
          </ac:picMkLst>
        </pc:picChg>
        <pc:picChg chg="add mod">
          <ac:chgData name="FosterAdopt Connect IT" userId="S::facit@fosteradopt.org::cffd748e-ceb9-4670-bea5-a1bfbde7132a" providerId="AD" clId="Web-{1B7B5CB2-FE37-4994-FBBA-B7CE9E4695D0}" dt="2022-07-15T21:21:49.135" v="285" actId="1076"/>
          <ac:picMkLst>
            <pc:docMk/>
            <pc:sldMk cId="3752330459" sldId="313"/>
            <ac:picMk id="11" creationId="{6F9C0B26-D2FA-E487-FD1D-DB32F2DACB5E}"/>
          </ac:picMkLst>
        </pc:picChg>
      </pc:sldChg>
      <pc:sldChg chg="addSp delSp modSp add replId">
        <pc:chgData name="FosterAdopt Connect IT" userId="S::facit@fosteradopt.org::cffd748e-ceb9-4670-bea5-a1bfbde7132a" providerId="AD" clId="Web-{1B7B5CB2-FE37-4994-FBBA-B7CE9E4695D0}" dt="2022-07-15T21:44:57.656" v="414" actId="20577"/>
        <pc:sldMkLst>
          <pc:docMk/>
          <pc:sldMk cId="3458303385" sldId="314"/>
        </pc:sldMkLst>
        <pc:spChg chg="mod">
          <ac:chgData name="FosterAdopt Connect IT" userId="S::facit@fosteradopt.org::cffd748e-ceb9-4670-bea5-a1bfbde7132a" providerId="AD" clId="Web-{1B7B5CB2-FE37-4994-FBBA-B7CE9E4695D0}" dt="2022-07-15T21:44:57.656" v="414" actId="20577"/>
          <ac:spMkLst>
            <pc:docMk/>
            <pc:sldMk cId="3458303385" sldId="314"/>
            <ac:spMk id="3" creationId="{00000000-0000-0000-0000-000000000000}"/>
          </ac:spMkLst>
        </pc:spChg>
        <pc:picChg chg="add mod">
          <ac:chgData name="FosterAdopt Connect IT" userId="S::facit@fosteradopt.org::cffd748e-ceb9-4670-bea5-a1bfbde7132a" providerId="AD" clId="Web-{1B7B5CB2-FE37-4994-FBBA-B7CE9E4695D0}" dt="2022-07-15T21:37:16.952" v="339" actId="1076"/>
          <ac:picMkLst>
            <pc:docMk/>
            <pc:sldMk cId="3458303385" sldId="314"/>
            <ac:picMk id="5" creationId="{FA0D2FEA-C765-FE31-C196-5A9A293A374D}"/>
          </ac:picMkLst>
        </pc:picChg>
        <pc:picChg chg="del">
          <ac:chgData name="FosterAdopt Connect IT" userId="S::facit@fosteradopt.org::cffd748e-ceb9-4670-bea5-a1bfbde7132a" providerId="AD" clId="Web-{1B7B5CB2-FE37-4994-FBBA-B7CE9E4695D0}" dt="2022-07-15T21:36:58.686" v="336"/>
          <ac:picMkLst>
            <pc:docMk/>
            <pc:sldMk cId="3458303385" sldId="314"/>
            <ac:picMk id="11" creationId="{6F9C0B26-D2FA-E487-FD1D-DB32F2DACB5E}"/>
          </ac:picMkLst>
        </pc:picChg>
      </pc:sldChg>
      <pc:sldChg chg="delSp modSp add replId">
        <pc:chgData name="FosterAdopt Connect IT" userId="S::facit@fosteradopt.org::cffd748e-ceb9-4670-bea5-a1bfbde7132a" providerId="AD" clId="Web-{1B7B5CB2-FE37-4994-FBBA-B7CE9E4695D0}" dt="2022-07-15T22:06:53.777" v="494"/>
        <pc:sldMkLst>
          <pc:docMk/>
          <pc:sldMk cId="1286170649" sldId="315"/>
        </pc:sldMkLst>
        <pc:spChg chg="mod">
          <ac:chgData name="FosterAdopt Connect IT" userId="S::facit@fosteradopt.org::cffd748e-ceb9-4670-bea5-a1bfbde7132a" providerId="AD" clId="Web-{1B7B5CB2-FE37-4994-FBBA-B7CE9E4695D0}" dt="2022-07-15T22:05:23.758" v="422" actId="20577"/>
          <ac:spMkLst>
            <pc:docMk/>
            <pc:sldMk cId="1286170649" sldId="315"/>
            <ac:spMk id="2" creationId="{00000000-0000-0000-0000-000000000000}"/>
          </ac:spMkLst>
        </pc:spChg>
        <pc:spChg chg="mod">
          <ac:chgData name="FosterAdopt Connect IT" userId="S::facit@fosteradopt.org::cffd748e-ceb9-4670-bea5-a1bfbde7132a" providerId="AD" clId="Web-{1B7B5CB2-FE37-4994-FBBA-B7CE9E4695D0}" dt="2022-07-15T22:06:52.652" v="493" actId="1076"/>
          <ac:spMkLst>
            <pc:docMk/>
            <pc:sldMk cId="1286170649" sldId="315"/>
            <ac:spMk id="3" creationId="{00000000-0000-0000-0000-000000000000}"/>
          </ac:spMkLst>
        </pc:spChg>
        <pc:picChg chg="del">
          <ac:chgData name="FosterAdopt Connect IT" userId="S::facit@fosteradopt.org::cffd748e-ceb9-4670-bea5-a1bfbde7132a" providerId="AD" clId="Web-{1B7B5CB2-FE37-4994-FBBA-B7CE9E4695D0}" dt="2022-07-15T22:06:53.777" v="494"/>
          <ac:picMkLst>
            <pc:docMk/>
            <pc:sldMk cId="1286170649" sldId="315"/>
            <ac:picMk id="5" creationId="{FA0D2FEA-C765-FE31-C196-5A9A293A374D}"/>
          </ac:picMkLst>
        </pc:picChg>
      </pc:sldChg>
      <pc:sldChg chg="delSp modSp add replId">
        <pc:chgData name="FosterAdopt Connect IT" userId="S::facit@fosteradopt.org::cffd748e-ceb9-4670-bea5-a1bfbde7132a" providerId="AD" clId="Web-{1B7B5CB2-FE37-4994-FBBA-B7CE9E4695D0}" dt="2022-07-15T22:08:00.247" v="540" actId="20577"/>
        <pc:sldMkLst>
          <pc:docMk/>
          <pc:sldMk cId="922477787" sldId="316"/>
        </pc:sldMkLst>
        <pc:spChg chg="mod">
          <ac:chgData name="FosterAdopt Connect IT" userId="S::facit@fosteradopt.org::cffd748e-ceb9-4670-bea5-a1bfbde7132a" providerId="AD" clId="Web-{1B7B5CB2-FE37-4994-FBBA-B7CE9E4695D0}" dt="2022-07-15T22:07:20.293" v="497" actId="20577"/>
          <ac:spMkLst>
            <pc:docMk/>
            <pc:sldMk cId="922477787" sldId="316"/>
            <ac:spMk id="2" creationId="{00000000-0000-0000-0000-000000000000}"/>
          </ac:spMkLst>
        </pc:spChg>
        <pc:spChg chg="mod">
          <ac:chgData name="FosterAdopt Connect IT" userId="S::facit@fosteradopt.org::cffd748e-ceb9-4670-bea5-a1bfbde7132a" providerId="AD" clId="Web-{1B7B5CB2-FE37-4994-FBBA-B7CE9E4695D0}" dt="2022-07-15T22:08:00.247" v="540" actId="20577"/>
          <ac:spMkLst>
            <pc:docMk/>
            <pc:sldMk cId="922477787" sldId="316"/>
            <ac:spMk id="3" creationId="{00000000-0000-0000-0000-000000000000}"/>
          </ac:spMkLst>
        </pc:spChg>
        <pc:picChg chg="del">
          <ac:chgData name="FosterAdopt Connect IT" userId="S::facit@fosteradopt.org::cffd748e-ceb9-4670-bea5-a1bfbde7132a" providerId="AD" clId="Web-{1B7B5CB2-FE37-4994-FBBA-B7CE9E4695D0}" dt="2022-07-15T22:07:14.152" v="495"/>
          <ac:picMkLst>
            <pc:docMk/>
            <pc:sldMk cId="922477787" sldId="316"/>
            <ac:picMk id="5" creationId="{FA0D2FEA-C765-FE31-C196-5A9A293A374D}"/>
          </ac:picMkLst>
        </pc:picChg>
      </pc:sldChg>
    </pc:docChg>
  </pc:docChgLst>
  <pc:docChgLst>
    <pc:chgData name="FosterAdopt Connect IT" userId="S::facit@fosteradopt.org::cffd748e-ceb9-4670-bea5-a1bfbde7132a" providerId="AD" clId="Web-{F50ED2FF-B5BE-9E26-D2E3-9BB5782D48A6}"/>
    <pc:docChg chg="modSld">
      <pc:chgData name="FosterAdopt Connect IT" userId="S::facit@fosteradopt.org::cffd748e-ceb9-4670-bea5-a1bfbde7132a" providerId="AD" clId="Web-{F50ED2FF-B5BE-9E26-D2E3-9BB5782D48A6}" dt="2022-10-11T14:58:40.309" v="72" actId="20577"/>
      <pc:docMkLst>
        <pc:docMk/>
      </pc:docMkLst>
      <pc:sldChg chg="modSp">
        <pc:chgData name="FosterAdopt Connect IT" userId="S::facit@fosteradopt.org::cffd748e-ceb9-4670-bea5-a1bfbde7132a" providerId="AD" clId="Web-{F50ED2FF-B5BE-9E26-D2E3-9BB5782D48A6}" dt="2022-10-11T14:34:11.607" v="0" actId="20577"/>
        <pc:sldMkLst>
          <pc:docMk/>
          <pc:sldMk cId="1072814306" sldId="274"/>
        </pc:sldMkLst>
        <pc:spChg chg="mod">
          <ac:chgData name="FosterAdopt Connect IT" userId="S::facit@fosteradopt.org::cffd748e-ceb9-4670-bea5-a1bfbde7132a" providerId="AD" clId="Web-{F50ED2FF-B5BE-9E26-D2E3-9BB5782D48A6}" dt="2022-10-11T14:34:11.607" v="0" actId="20577"/>
          <ac:spMkLst>
            <pc:docMk/>
            <pc:sldMk cId="1072814306" sldId="274"/>
            <ac:spMk id="3" creationId="{00000000-0000-0000-0000-000000000000}"/>
          </ac:spMkLst>
        </pc:spChg>
      </pc:sldChg>
      <pc:sldChg chg="modSp">
        <pc:chgData name="FosterAdopt Connect IT" userId="S::facit@fosteradopt.org::cffd748e-ceb9-4670-bea5-a1bfbde7132a" providerId="AD" clId="Web-{F50ED2FF-B5BE-9E26-D2E3-9BB5782D48A6}" dt="2022-10-11T14:35:26.078" v="28" actId="20577"/>
        <pc:sldMkLst>
          <pc:docMk/>
          <pc:sldMk cId="892854121" sldId="284"/>
        </pc:sldMkLst>
        <pc:spChg chg="mod">
          <ac:chgData name="FosterAdopt Connect IT" userId="S::facit@fosteradopt.org::cffd748e-ceb9-4670-bea5-a1bfbde7132a" providerId="AD" clId="Web-{F50ED2FF-B5BE-9E26-D2E3-9BB5782D48A6}" dt="2022-10-11T14:35:26.078" v="28" actId="20577"/>
          <ac:spMkLst>
            <pc:docMk/>
            <pc:sldMk cId="892854121" sldId="284"/>
            <ac:spMk id="3" creationId="{00000000-0000-0000-0000-000000000000}"/>
          </ac:spMkLst>
        </pc:spChg>
      </pc:sldChg>
      <pc:sldChg chg="modSp">
        <pc:chgData name="FosterAdopt Connect IT" userId="S::facit@fosteradopt.org::cffd748e-ceb9-4670-bea5-a1bfbde7132a" providerId="AD" clId="Web-{F50ED2FF-B5BE-9E26-D2E3-9BB5782D48A6}" dt="2022-10-11T14:54:53.165" v="42" actId="20577"/>
        <pc:sldMkLst>
          <pc:docMk/>
          <pc:sldMk cId="2837426500" sldId="286"/>
        </pc:sldMkLst>
        <pc:spChg chg="mod">
          <ac:chgData name="FosterAdopt Connect IT" userId="S::facit@fosteradopt.org::cffd748e-ceb9-4670-bea5-a1bfbde7132a" providerId="AD" clId="Web-{F50ED2FF-B5BE-9E26-D2E3-9BB5782D48A6}" dt="2022-10-11T14:54:53.165" v="42" actId="20577"/>
          <ac:spMkLst>
            <pc:docMk/>
            <pc:sldMk cId="2837426500" sldId="286"/>
            <ac:spMk id="3" creationId="{00000000-0000-0000-0000-000000000000}"/>
          </ac:spMkLst>
        </pc:spChg>
      </pc:sldChg>
      <pc:sldChg chg="modSp">
        <pc:chgData name="FosterAdopt Connect IT" userId="S::facit@fosteradopt.org::cffd748e-ceb9-4670-bea5-a1bfbde7132a" providerId="AD" clId="Web-{F50ED2FF-B5BE-9E26-D2E3-9BB5782D48A6}" dt="2022-10-11T14:56:53.604" v="43" actId="20577"/>
        <pc:sldMkLst>
          <pc:docMk/>
          <pc:sldMk cId="2593791249" sldId="296"/>
        </pc:sldMkLst>
        <pc:spChg chg="mod">
          <ac:chgData name="FosterAdopt Connect IT" userId="S::facit@fosteradopt.org::cffd748e-ceb9-4670-bea5-a1bfbde7132a" providerId="AD" clId="Web-{F50ED2FF-B5BE-9E26-D2E3-9BB5782D48A6}" dt="2022-10-11T14:56:53.604" v="43" actId="20577"/>
          <ac:spMkLst>
            <pc:docMk/>
            <pc:sldMk cId="2593791249" sldId="296"/>
            <ac:spMk id="3" creationId="{00000000-0000-0000-0000-000000000000}"/>
          </ac:spMkLst>
        </pc:spChg>
      </pc:sldChg>
      <pc:sldChg chg="modSp">
        <pc:chgData name="FosterAdopt Connect IT" userId="S::facit@fosteradopt.org::cffd748e-ceb9-4670-bea5-a1bfbde7132a" providerId="AD" clId="Web-{F50ED2FF-B5BE-9E26-D2E3-9BB5782D48A6}" dt="2022-10-11T14:57:01.323" v="44" actId="20577"/>
        <pc:sldMkLst>
          <pc:docMk/>
          <pc:sldMk cId="336284467" sldId="298"/>
        </pc:sldMkLst>
        <pc:spChg chg="mod">
          <ac:chgData name="FosterAdopt Connect IT" userId="S::facit@fosteradopt.org::cffd748e-ceb9-4670-bea5-a1bfbde7132a" providerId="AD" clId="Web-{F50ED2FF-B5BE-9E26-D2E3-9BB5782D48A6}" dt="2022-10-11T14:57:01.323" v="44" actId="20577"/>
          <ac:spMkLst>
            <pc:docMk/>
            <pc:sldMk cId="336284467" sldId="298"/>
            <ac:spMk id="3" creationId="{00000000-0000-0000-0000-000000000000}"/>
          </ac:spMkLst>
        </pc:spChg>
      </pc:sldChg>
      <pc:sldChg chg="modSp">
        <pc:chgData name="FosterAdopt Connect IT" userId="S::facit@fosteradopt.org::cffd748e-ceb9-4670-bea5-a1bfbde7132a" providerId="AD" clId="Web-{F50ED2FF-B5BE-9E26-D2E3-9BB5782D48A6}" dt="2022-10-11T14:57:06.120" v="45" actId="20577"/>
        <pc:sldMkLst>
          <pc:docMk/>
          <pc:sldMk cId="1621522652" sldId="300"/>
        </pc:sldMkLst>
        <pc:spChg chg="mod">
          <ac:chgData name="FosterAdopt Connect IT" userId="S::facit@fosteradopt.org::cffd748e-ceb9-4670-bea5-a1bfbde7132a" providerId="AD" clId="Web-{F50ED2FF-B5BE-9E26-D2E3-9BB5782D48A6}" dt="2022-10-11T14:57:06.120" v="45" actId="20577"/>
          <ac:spMkLst>
            <pc:docMk/>
            <pc:sldMk cId="1621522652" sldId="300"/>
            <ac:spMk id="3" creationId="{00000000-0000-0000-0000-000000000000}"/>
          </ac:spMkLst>
        </pc:spChg>
      </pc:sldChg>
      <pc:sldChg chg="modSp">
        <pc:chgData name="FosterAdopt Connect IT" userId="S::facit@fosteradopt.org::cffd748e-ceb9-4670-bea5-a1bfbde7132a" providerId="AD" clId="Web-{F50ED2FF-B5BE-9E26-D2E3-9BB5782D48A6}" dt="2022-10-11T14:58:22.887" v="70" actId="20577"/>
        <pc:sldMkLst>
          <pc:docMk/>
          <pc:sldMk cId="2987339771" sldId="303"/>
        </pc:sldMkLst>
        <pc:spChg chg="mod">
          <ac:chgData name="FosterAdopt Connect IT" userId="S::facit@fosteradopt.org::cffd748e-ceb9-4670-bea5-a1bfbde7132a" providerId="AD" clId="Web-{F50ED2FF-B5BE-9E26-D2E3-9BB5782D48A6}" dt="2022-10-11T14:58:22.887" v="70" actId="20577"/>
          <ac:spMkLst>
            <pc:docMk/>
            <pc:sldMk cId="2987339771" sldId="303"/>
            <ac:spMk id="3" creationId="{00000000-0000-0000-0000-000000000000}"/>
          </ac:spMkLst>
        </pc:spChg>
      </pc:sldChg>
      <pc:sldChg chg="modSp">
        <pc:chgData name="FosterAdopt Connect IT" userId="S::facit@fosteradopt.org::cffd748e-ceb9-4670-bea5-a1bfbde7132a" providerId="AD" clId="Web-{F50ED2FF-B5BE-9E26-D2E3-9BB5782D48A6}" dt="2022-10-11T14:58:40.309" v="72" actId="20577"/>
        <pc:sldMkLst>
          <pc:docMk/>
          <pc:sldMk cId="3458303385" sldId="314"/>
        </pc:sldMkLst>
        <pc:spChg chg="mod">
          <ac:chgData name="FosterAdopt Connect IT" userId="S::facit@fosteradopt.org::cffd748e-ceb9-4670-bea5-a1bfbde7132a" providerId="AD" clId="Web-{F50ED2FF-B5BE-9E26-D2E3-9BB5782D48A6}" dt="2022-10-11T14:58:40.309" v="72" actId="20577"/>
          <ac:spMkLst>
            <pc:docMk/>
            <pc:sldMk cId="3458303385" sldId="314"/>
            <ac:spMk id="3" creationId="{00000000-0000-0000-0000-000000000000}"/>
          </ac:spMkLst>
        </pc:spChg>
      </pc:sldChg>
    </pc:docChg>
  </pc:docChgLst>
  <pc:docChgLst>
    <pc:chgData name="FosterAdopt Connect IT" userId="S::facit@fosteradopt.org::cffd748e-ceb9-4670-bea5-a1bfbde7132a" providerId="AD" clId="Web-{2D14F491-01F3-EC19-FAE2-385FE9BDB7DC}"/>
    <pc:docChg chg="modSld">
      <pc:chgData name="FosterAdopt Connect IT" userId="S::facit@fosteradopt.org::cffd748e-ceb9-4670-bea5-a1bfbde7132a" providerId="AD" clId="Web-{2D14F491-01F3-EC19-FAE2-385FE9BDB7DC}" dt="2022-08-22T20:38:31.270" v="3" actId="20577"/>
      <pc:docMkLst>
        <pc:docMk/>
      </pc:docMkLst>
      <pc:sldChg chg="modSp">
        <pc:chgData name="FosterAdopt Connect IT" userId="S::facit@fosteradopt.org::cffd748e-ceb9-4670-bea5-a1bfbde7132a" providerId="AD" clId="Web-{2D14F491-01F3-EC19-FAE2-385FE9BDB7DC}" dt="2022-08-22T20:38:31.270" v="3" actId="20577"/>
        <pc:sldMkLst>
          <pc:docMk/>
          <pc:sldMk cId="1083317216" sldId="285"/>
        </pc:sldMkLst>
        <pc:spChg chg="mod">
          <ac:chgData name="FosterAdopt Connect IT" userId="S::facit@fosteradopt.org::cffd748e-ceb9-4670-bea5-a1bfbde7132a" providerId="AD" clId="Web-{2D14F491-01F3-EC19-FAE2-385FE9BDB7DC}" dt="2022-08-22T20:38:31.270" v="3" actId="20577"/>
          <ac:spMkLst>
            <pc:docMk/>
            <pc:sldMk cId="1083317216" sldId="285"/>
            <ac:spMk id="15" creationId="{0543C381-5C3F-439F-9A5A-92A46F6CD25B}"/>
          </ac:spMkLst>
        </pc:spChg>
      </pc:sldChg>
    </pc:docChg>
  </pc:docChgLst>
  <pc:docChgLst>
    <pc:chgData name="FosterAdopt Connect IT" userId="S::facit@fosteradopt.org::cffd748e-ceb9-4670-bea5-a1bfbde7132a" providerId="AD" clId="Web-{23DF16CA-0D80-F64D-D866-F9FE73BB5104}"/>
    <pc:docChg chg="modSld">
      <pc:chgData name="FosterAdopt Connect IT" userId="S::facit@fosteradopt.org::cffd748e-ceb9-4670-bea5-a1bfbde7132a" providerId="AD" clId="Web-{23DF16CA-0D80-F64D-D866-F9FE73BB5104}" dt="2022-10-10T20:00:52.773" v="448" actId="20577"/>
      <pc:docMkLst>
        <pc:docMk/>
      </pc:docMkLst>
      <pc:sldChg chg="modSp">
        <pc:chgData name="FosterAdopt Connect IT" userId="S::facit@fosteradopt.org::cffd748e-ceb9-4670-bea5-a1bfbde7132a" providerId="AD" clId="Web-{23DF16CA-0D80-F64D-D866-F9FE73BB5104}" dt="2022-10-10T16:22:13.946" v="2" actId="20577"/>
        <pc:sldMkLst>
          <pc:docMk/>
          <pc:sldMk cId="4205274417" sldId="275"/>
        </pc:sldMkLst>
        <pc:spChg chg="mod">
          <ac:chgData name="FosterAdopt Connect IT" userId="S::facit@fosteradopt.org::cffd748e-ceb9-4670-bea5-a1bfbde7132a" providerId="AD" clId="Web-{23DF16CA-0D80-F64D-D866-F9FE73BB5104}" dt="2022-10-10T16:22:03.321" v="0" actId="20577"/>
          <ac:spMkLst>
            <pc:docMk/>
            <pc:sldMk cId="4205274417" sldId="275"/>
            <ac:spMk id="2" creationId="{00000000-0000-0000-0000-000000000000}"/>
          </ac:spMkLst>
        </pc:spChg>
        <pc:spChg chg="mod">
          <ac:chgData name="FosterAdopt Connect IT" userId="S::facit@fosteradopt.org::cffd748e-ceb9-4670-bea5-a1bfbde7132a" providerId="AD" clId="Web-{23DF16CA-0D80-F64D-D866-F9FE73BB5104}" dt="2022-10-10T16:22:13.946" v="2" actId="20577"/>
          <ac:spMkLst>
            <pc:docMk/>
            <pc:sldMk cId="4205274417" sldId="275"/>
            <ac:spMk id="3" creationId="{00000000-0000-0000-0000-000000000000}"/>
          </ac:spMkLst>
        </pc:spChg>
      </pc:sldChg>
      <pc:sldChg chg="modSp">
        <pc:chgData name="FosterAdopt Connect IT" userId="S::facit@fosteradopt.org::cffd748e-ceb9-4670-bea5-a1bfbde7132a" providerId="AD" clId="Web-{23DF16CA-0D80-F64D-D866-F9FE73BB5104}" dt="2022-10-10T17:27:35.517" v="392" actId="20577"/>
        <pc:sldMkLst>
          <pc:docMk/>
          <pc:sldMk cId="147216358" sldId="277"/>
        </pc:sldMkLst>
        <pc:spChg chg="mod">
          <ac:chgData name="FosterAdopt Connect IT" userId="S::facit@fosteradopt.org::cffd748e-ceb9-4670-bea5-a1bfbde7132a" providerId="AD" clId="Web-{23DF16CA-0D80-F64D-D866-F9FE73BB5104}" dt="2022-10-10T16:22:22.602" v="3" actId="20577"/>
          <ac:spMkLst>
            <pc:docMk/>
            <pc:sldMk cId="147216358" sldId="277"/>
            <ac:spMk id="2" creationId="{00000000-0000-0000-0000-000000000000}"/>
          </ac:spMkLst>
        </pc:spChg>
        <pc:spChg chg="mod">
          <ac:chgData name="FosterAdopt Connect IT" userId="S::facit@fosteradopt.org::cffd748e-ceb9-4670-bea5-a1bfbde7132a" providerId="AD" clId="Web-{23DF16CA-0D80-F64D-D866-F9FE73BB5104}" dt="2022-10-10T17:27:35.517" v="392" actId="20577"/>
          <ac:spMkLst>
            <pc:docMk/>
            <pc:sldMk cId="147216358" sldId="277"/>
            <ac:spMk id="3" creationId="{00000000-0000-0000-0000-000000000000}"/>
          </ac:spMkLst>
        </pc:spChg>
      </pc:sldChg>
      <pc:sldChg chg="modSp">
        <pc:chgData name="FosterAdopt Connect IT" userId="S::facit@fosteradopt.org::cffd748e-ceb9-4670-bea5-a1bfbde7132a" providerId="AD" clId="Web-{23DF16CA-0D80-F64D-D866-F9FE73BB5104}" dt="2022-10-10T17:27:42.017" v="393" actId="20577"/>
        <pc:sldMkLst>
          <pc:docMk/>
          <pc:sldMk cId="210164353" sldId="278"/>
        </pc:sldMkLst>
        <pc:spChg chg="mod">
          <ac:chgData name="FosterAdopt Connect IT" userId="S::facit@fosteradopt.org::cffd748e-ceb9-4670-bea5-a1bfbde7132a" providerId="AD" clId="Web-{23DF16CA-0D80-F64D-D866-F9FE73BB5104}" dt="2022-10-10T17:27:42.017" v="393" actId="20577"/>
          <ac:spMkLst>
            <pc:docMk/>
            <pc:sldMk cId="210164353" sldId="278"/>
            <ac:spMk id="3" creationId="{00000000-0000-0000-0000-000000000000}"/>
          </ac:spMkLst>
        </pc:spChg>
      </pc:sldChg>
      <pc:sldChg chg="modSp">
        <pc:chgData name="FosterAdopt Connect IT" userId="S::facit@fosteradopt.org::cffd748e-ceb9-4670-bea5-a1bfbde7132a" providerId="AD" clId="Web-{23DF16CA-0D80-F64D-D866-F9FE73BB5104}" dt="2022-10-10T17:27:49.221" v="394" actId="20577"/>
        <pc:sldMkLst>
          <pc:docMk/>
          <pc:sldMk cId="2118682551" sldId="280"/>
        </pc:sldMkLst>
        <pc:spChg chg="mod">
          <ac:chgData name="FosterAdopt Connect IT" userId="S::facit@fosteradopt.org::cffd748e-ceb9-4670-bea5-a1bfbde7132a" providerId="AD" clId="Web-{23DF16CA-0D80-F64D-D866-F9FE73BB5104}" dt="2022-10-10T17:27:49.221" v="394" actId="20577"/>
          <ac:spMkLst>
            <pc:docMk/>
            <pc:sldMk cId="2118682551" sldId="280"/>
            <ac:spMk id="3" creationId="{00000000-0000-0000-0000-000000000000}"/>
          </ac:spMkLst>
        </pc:spChg>
      </pc:sldChg>
      <pc:sldChg chg="modSp">
        <pc:chgData name="FosterAdopt Connect IT" userId="S::facit@fosteradopt.org::cffd748e-ceb9-4670-bea5-a1bfbde7132a" providerId="AD" clId="Web-{23DF16CA-0D80-F64D-D866-F9FE73BB5104}" dt="2022-10-10T17:27:56.612" v="395" actId="20577"/>
        <pc:sldMkLst>
          <pc:docMk/>
          <pc:sldMk cId="815685270" sldId="282"/>
        </pc:sldMkLst>
        <pc:spChg chg="mod">
          <ac:chgData name="FosterAdopt Connect IT" userId="S::facit@fosteradopt.org::cffd748e-ceb9-4670-bea5-a1bfbde7132a" providerId="AD" clId="Web-{23DF16CA-0D80-F64D-D866-F9FE73BB5104}" dt="2022-10-10T17:27:56.612" v="395" actId="20577"/>
          <ac:spMkLst>
            <pc:docMk/>
            <pc:sldMk cId="815685270" sldId="282"/>
            <ac:spMk id="3" creationId="{00000000-0000-0000-0000-000000000000}"/>
          </ac:spMkLst>
        </pc:spChg>
      </pc:sldChg>
      <pc:sldChg chg="modSp">
        <pc:chgData name="FosterAdopt Connect IT" userId="S::facit@fosteradopt.org::cffd748e-ceb9-4670-bea5-a1bfbde7132a" providerId="AD" clId="Web-{23DF16CA-0D80-F64D-D866-F9FE73BB5104}" dt="2022-10-10T16:53:40.143" v="27" actId="20577"/>
        <pc:sldMkLst>
          <pc:docMk/>
          <pc:sldMk cId="892854121" sldId="284"/>
        </pc:sldMkLst>
        <pc:spChg chg="mod">
          <ac:chgData name="FosterAdopt Connect IT" userId="S::facit@fosteradopt.org::cffd748e-ceb9-4670-bea5-a1bfbde7132a" providerId="AD" clId="Web-{23DF16CA-0D80-F64D-D866-F9FE73BB5104}" dt="2022-10-10T16:24:52.388" v="6" actId="20577"/>
          <ac:spMkLst>
            <pc:docMk/>
            <pc:sldMk cId="892854121" sldId="284"/>
            <ac:spMk id="2" creationId="{00000000-0000-0000-0000-000000000000}"/>
          </ac:spMkLst>
        </pc:spChg>
        <pc:spChg chg="mod">
          <ac:chgData name="FosterAdopt Connect IT" userId="S::facit@fosteradopt.org::cffd748e-ceb9-4670-bea5-a1bfbde7132a" providerId="AD" clId="Web-{23DF16CA-0D80-F64D-D866-F9FE73BB5104}" dt="2022-10-10T16:53:40.143" v="27" actId="20577"/>
          <ac:spMkLst>
            <pc:docMk/>
            <pc:sldMk cId="892854121" sldId="284"/>
            <ac:spMk id="3" creationId="{00000000-0000-0000-0000-000000000000}"/>
          </ac:spMkLst>
        </pc:spChg>
      </pc:sldChg>
      <pc:sldChg chg="modSp">
        <pc:chgData name="FosterAdopt Connect IT" userId="S::facit@fosteradopt.org::cffd748e-ceb9-4670-bea5-a1bfbde7132a" providerId="AD" clId="Web-{23DF16CA-0D80-F64D-D866-F9FE73BB5104}" dt="2022-10-10T17:28:03.659" v="396" actId="20577"/>
        <pc:sldMkLst>
          <pc:docMk/>
          <pc:sldMk cId="2837426500" sldId="286"/>
        </pc:sldMkLst>
        <pc:spChg chg="mod">
          <ac:chgData name="FosterAdopt Connect IT" userId="S::facit@fosteradopt.org::cffd748e-ceb9-4670-bea5-a1bfbde7132a" providerId="AD" clId="Web-{23DF16CA-0D80-F64D-D866-F9FE73BB5104}" dt="2022-10-10T17:28:03.659" v="396" actId="20577"/>
          <ac:spMkLst>
            <pc:docMk/>
            <pc:sldMk cId="2837426500" sldId="286"/>
            <ac:spMk id="3" creationId="{00000000-0000-0000-0000-000000000000}"/>
          </ac:spMkLst>
        </pc:spChg>
      </pc:sldChg>
      <pc:sldChg chg="modSp">
        <pc:chgData name="FosterAdopt Connect IT" userId="S::facit@fosteradopt.org::cffd748e-ceb9-4670-bea5-a1bfbde7132a" providerId="AD" clId="Web-{23DF16CA-0D80-F64D-D866-F9FE73BB5104}" dt="2022-10-10T17:28:10.331" v="397" actId="20577"/>
        <pc:sldMkLst>
          <pc:docMk/>
          <pc:sldMk cId="4037075309" sldId="288"/>
        </pc:sldMkLst>
        <pc:spChg chg="mod">
          <ac:chgData name="FosterAdopt Connect IT" userId="S::facit@fosteradopt.org::cffd748e-ceb9-4670-bea5-a1bfbde7132a" providerId="AD" clId="Web-{23DF16CA-0D80-F64D-D866-F9FE73BB5104}" dt="2022-10-10T17:28:10.331" v="397" actId="20577"/>
          <ac:spMkLst>
            <pc:docMk/>
            <pc:sldMk cId="4037075309" sldId="288"/>
            <ac:spMk id="3" creationId="{00000000-0000-0000-0000-000000000000}"/>
          </ac:spMkLst>
        </pc:spChg>
      </pc:sldChg>
      <pc:sldChg chg="modSp">
        <pc:chgData name="FosterAdopt Connect IT" userId="S::facit@fosteradopt.org::cffd748e-ceb9-4670-bea5-a1bfbde7132a" providerId="AD" clId="Web-{23DF16CA-0D80-F64D-D866-F9FE73BB5104}" dt="2022-10-10T17:28:18.268" v="398" actId="20577"/>
        <pc:sldMkLst>
          <pc:docMk/>
          <pc:sldMk cId="586945867" sldId="290"/>
        </pc:sldMkLst>
        <pc:spChg chg="mod">
          <ac:chgData name="FosterAdopt Connect IT" userId="S::facit@fosteradopt.org::cffd748e-ceb9-4670-bea5-a1bfbde7132a" providerId="AD" clId="Web-{23DF16CA-0D80-F64D-D866-F9FE73BB5104}" dt="2022-10-10T17:28:18.268" v="398" actId="20577"/>
          <ac:spMkLst>
            <pc:docMk/>
            <pc:sldMk cId="586945867" sldId="290"/>
            <ac:spMk id="3" creationId="{00000000-0000-0000-0000-000000000000}"/>
          </ac:spMkLst>
        </pc:spChg>
      </pc:sldChg>
      <pc:sldChg chg="modSp">
        <pc:chgData name="FosterAdopt Connect IT" userId="S::facit@fosteradopt.org::cffd748e-ceb9-4670-bea5-a1bfbde7132a" providerId="AD" clId="Web-{23DF16CA-0D80-F64D-D866-F9FE73BB5104}" dt="2022-10-10T17:28:26.425" v="399" actId="20577"/>
        <pc:sldMkLst>
          <pc:docMk/>
          <pc:sldMk cId="645664860" sldId="292"/>
        </pc:sldMkLst>
        <pc:spChg chg="mod">
          <ac:chgData name="FosterAdopt Connect IT" userId="S::facit@fosteradopt.org::cffd748e-ceb9-4670-bea5-a1bfbde7132a" providerId="AD" clId="Web-{23DF16CA-0D80-F64D-D866-F9FE73BB5104}" dt="2022-10-10T17:28:26.425" v="399" actId="20577"/>
          <ac:spMkLst>
            <pc:docMk/>
            <pc:sldMk cId="645664860" sldId="292"/>
            <ac:spMk id="3" creationId="{00000000-0000-0000-0000-000000000000}"/>
          </ac:spMkLst>
        </pc:spChg>
      </pc:sldChg>
      <pc:sldChg chg="modSp">
        <pc:chgData name="FosterAdopt Connect IT" userId="S::facit@fosteradopt.org::cffd748e-ceb9-4670-bea5-a1bfbde7132a" providerId="AD" clId="Web-{23DF16CA-0D80-F64D-D866-F9FE73BB5104}" dt="2022-10-10T17:47:25.100" v="447" actId="20577"/>
        <pc:sldMkLst>
          <pc:docMk/>
          <pc:sldMk cId="1908204884" sldId="294"/>
        </pc:sldMkLst>
        <pc:spChg chg="mod">
          <ac:chgData name="FosterAdopt Connect IT" userId="S::facit@fosteradopt.org::cffd748e-ceb9-4670-bea5-a1bfbde7132a" providerId="AD" clId="Web-{23DF16CA-0D80-F64D-D866-F9FE73BB5104}" dt="2022-10-10T17:47:25.100" v="447" actId="20577"/>
          <ac:spMkLst>
            <pc:docMk/>
            <pc:sldMk cId="1908204884" sldId="294"/>
            <ac:spMk id="3" creationId="{00000000-0000-0000-0000-000000000000}"/>
          </ac:spMkLst>
        </pc:spChg>
      </pc:sldChg>
      <pc:sldChg chg="modSp">
        <pc:chgData name="FosterAdopt Connect IT" userId="S::facit@fosteradopt.org::cffd748e-ceb9-4670-bea5-a1bfbde7132a" providerId="AD" clId="Web-{23DF16CA-0D80-F64D-D866-F9FE73BB5104}" dt="2022-10-10T20:00:52.773" v="448" actId="20577"/>
        <pc:sldMkLst>
          <pc:docMk/>
          <pc:sldMk cId="336284467" sldId="298"/>
        </pc:sldMkLst>
        <pc:spChg chg="mod">
          <ac:chgData name="FosterAdopt Connect IT" userId="S::facit@fosteradopt.org::cffd748e-ceb9-4670-bea5-a1bfbde7132a" providerId="AD" clId="Web-{23DF16CA-0D80-F64D-D866-F9FE73BB5104}" dt="2022-10-10T20:00:52.773" v="448" actId="20577"/>
          <ac:spMkLst>
            <pc:docMk/>
            <pc:sldMk cId="336284467" sldId="298"/>
            <ac:spMk id="3" creationId="{00000000-0000-0000-0000-000000000000}"/>
          </ac:spMkLst>
        </pc:spChg>
      </pc:sldChg>
      <pc:sldChg chg="addSp delSp modSp">
        <pc:chgData name="FosterAdopt Connect IT" userId="S::facit@fosteradopt.org::cffd748e-ceb9-4670-bea5-a1bfbde7132a" providerId="AD" clId="Web-{23DF16CA-0D80-F64D-D866-F9FE73BB5104}" dt="2022-10-10T17:10:00.970" v="199"/>
        <pc:sldMkLst>
          <pc:docMk/>
          <pc:sldMk cId="4287617370" sldId="308"/>
        </pc:sldMkLst>
        <pc:spChg chg="mod">
          <ac:chgData name="FosterAdopt Connect IT" userId="S::facit@fosteradopt.org::cffd748e-ceb9-4670-bea5-a1bfbde7132a" providerId="AD" clId="Web-{23DF16CA-0D80-F64D-D866-F9FE73BB5104}" dt="2022-10-10T17:08:40.342" v="111" actId="20577"/>
          <ac:spMkLst>
            <pc:docMk/>
            <pc:sldMk cId="4287617370" sldId="308"/>
            <ac:spMk id="2" creationId="{00000000-0000-0000-0000-000000000000}"/>
          </ac:spMkLst>
        </pc:spChg>
        <pc:spChg chg="mod">
          <ac:chgData name="FosterAdopt Connect IT" userId="S::facit@fosteradopt.org::cffd748e-ceb9-4670-bea5-a1bfbde7132a" providerId="AD" clId="Web-{23DF16CA-0D80-F64D-D866-F9FE73BB5104}" dt="2022-10-10T17:09:52.891" v="196" actId="20577"/>
          <ac:spMkLst>
            <pc:docMk/>
            <pc:sldMk cId="4287617370" sldId="308"/>
            <ac:spMk id="3" creationId="{00000000-0000-0000-0000-000000000000}"/>
          </ac:spMkLst>
        </pc:spChg>
        <pc:picChg chg="del">
          <ac:chgData name="FosterAdopt Connect IT" userId="S::facit@fosteradopt.org::cffd748e-ceb9-4670-bea5-a1bfbde7132a" providerId="AD" clId="Web-{23DF16CA-0D80-F64D-D866-F9FE73BB5104}" dt="2022-10-10T17:08:43.796" v="113"/>
          <ac:picMkLst>
            <pc:docMk/>
            <pc:sldMk cId="4287617370" sldId="308"/>
            <ac:picMk id="5" creationId="{D303E55E-17CF-9145-6F2F-81CAEC502E49}"/>
          </ac:picMkLst>
        </pc:picChg>
        <pc:picChg chg="add mod">
          <ac:chgData name="FosterAdopt Connect IT" userId="S::facit@fosteradopt.org::cffd748e-ceb9-4670-bea5-a1bfbde7132a" providerId="AD" clId="Web-{23DF16CA-0D80-F64D-D866-F9FE73BB5104}" dt="2022-10-10T17:10:00.970" v="199"/>
          <ac:picMkLst>
            <pc:docMk/>
            <pc:sldMk cId="4287617370" sldId="308"/>
            <ac:picMk id="11" creationId="{5D311D73-CB04-F9D6-ECCD-EE172937FD24}"/>
          </ac:picMkLst>
        </pc:picChg>
      </pc:sldChg>
      <pc:sldChg chg="addSp delSp modSp">
        <pc:chgData name="FosterAdopt Connect IT" userId="S::facit@fosteradopt.org::cffd748e-ceb9-4670-bea5-a1bfbde7132a" providerId="AD" clId="Web-{23DF16CA-0D80-F64D-D866-F9FE73BB5104}" dt="2022-10-10T17:08:18.842" v="103"/>
        <pc:sldMkLst>
          <pc:docMk/>
          <pc:sldMk cId="3955119531" sldId="312"/>
        </pc:sldMkLst>
        <pc:spChg chg="mod">
          <ac:chgData name="FosterAdopt Connect IT" userId="S::facit@fosteradopt.org::cffd748e-ceb9-4670-bea5-a1bfbde7132a" providerId="AD" clId="Web-{23DF16CA-0D80-F64D-D866-F9FE73BB5104}" dt="2022-10-10T16:59:43.967" v="33" actId="20577"/>
          <ac:spMkLst>
            <pc:docMk/>
            <pc:sldMk cId="3955119531" sldId="312"/>
            <ac:spMk id="2" creationId="{00000000-0000-0000-0000-000000000000}"/>
          </ac:spMkLst>
        </pc:spChg>
        <pc:spChg chg="mod">
          <ac:chgData name="FosterAdopt Connect IT" userId="S::facit@fosteradopt.org::cffd748e-ceb9-4670-bea5-a1bfbde7132a" providerId="AD" clId="Web-{23DF16CA-0D80-F64D-D866-F9FE73BB5104}" dt="2022-10-10T17:07:48.919" v="94" actId="20577"/>
          <ac:spMkLst>
            <pc:docMk/>
            <pc:sldMk cId="3955119531" sldId="312"/>
            <ac:spMk id="3" creationId="{00000000-0000-0000-0000-000000000000}"/>
          </ac:spMkLst>
        </pc:spChg>
        <pc:picChg chg="add mod">
          <ac:chgData name="FosterAdopt Connect IT" userId="S::facit@fosteradopt.org::cffd748e-ceb9-4670-bea5-a1bfbde7132a" providerId="AD" clId="Web-{23DF16CA-0D80-F64D-D866-F9FE73BB5104}" dt="2022-10-10T17:08:18.842" v="103"/>
          <ac:picMkLst>
            <pc:docMk/>
            <pc:sldMk cId="3955119531" sldId="312"/>
            <ac:picMk id="5" creationId="{20AFBB60-06BD-CCD3-E4FC-DA17280FED85}"/>
          </ac:picMkLst>
        </pc:picChg>
        <pc:picChg chg="del">
          <ac:chgData name="FosterAdopt Connect IT" userId="S::facit@fosteradopt.org::cffd748e-ceb9-4670-bea5-a1bfbde7132a" providerId="AD" clId="Web-{23DF16CA-0D80-F64D-D866-F9FE73BB5104}" dt="2022-10-10T17:07:54.466" v="96"/>
          <ac:picMkLst>
            <pc:docMk/>
            <pc:sldMk cId="3955119531" sldId="312"/>
            <ac:picMk id="11" creationId="{E74A09F6-39DA-4F24-E233-52E185836BAB}"/>
          </ac:picMkLst>
        </pc:picChg>
      </pc:sldChg>
      <pc:sldChg chg="addSp delSp modSp">
        <pc:chgData name="FosterAdopt Connect IT" userId="S::facit@fosteradopt.org::cffd748e-ceb9-4670-bea5-a1bfbde7132a" providerId="AD" clId="Web-{23DF16CA-0D80-F64D-D866-F9FE73BB5104}" dt="2022-10-10T17:12:35.693" v="297"/>
        <pc:sldMkLst>
          <pc:docMk/>
          <pc:sldMk cId="3752330459" sldId="313"/>
        </pc:sldMkLst>
        <pc:spChg chg="mod">
          <ac:chgData name="FosterAdopt Connect IT" userId="S::facit@fosteradopt.org::cffd748e-ceb9-4670-bea5-a1bfbde7132a" providerId="AD" clId="Web-{23DF16CA-0D80-F64D-D866-F9FE73BB5104}" dt="2022-10-10T17:10:33.893" v="206" actId="20577"/>
          <ac:spMkLst>
            <pc:docMk/>
            <pc:sldMk cId="3752330459" sldId="313"/>
            <ac:spMk id="2" creationId="{00000000-0000-0000-0000-000000000000}"/>
          </ac:spMkLst>
        </pc:spChg>
        <pc:spChg chg="mod">
          <ac:chgData name="FosterAdopt Connect IT" userId="S::facit@fosteradopt.org::cffd748e-ceb9-4670-bea5-a1bfbde7132a" providerId="AD" clId="Web-{23DF16CA-0D80-F64D-D866-F9FE73BB5104}" dt="2022-10-10T17:12:20.724" v="289" actId="20577"/>
          <ac:spMkLst>
            <pc:docMk/>
            <pc:sldMk cId="3752330459" sldId="313"/>
            <ac:spMk id="3" creationId="{00000000-0000-0000-0000-000000000000}"/>
          </ac:spMkLst>
        </pc:spChg>
        <pc:picChg chg="add mod">
          <ac:chgData name="FosterAdopt Connect IT" userId="S::facit@fosteradopt.org::cffd748e-ceb9-4670-bea5-a1bfbde7132a" providerId="AD" clId="Web-{23DF16CA-0D80-F64D-D866-F9FE73BB5104}" dt="2022-10-10T17:12:35.693" v="297"/>
          <ac:picMkLst>
            <pc:docMk/>
            <pc:sldMk cId="3752330459" sldId="313"/>
            <ac:picMk id="5" creationId="{6BC9F169-CCA1-FC85-5BA3-24D8E4542F6B}"/>
          </ac:picMkLst>
        </pc:picChg>
        <pc:picChg chg="del">
          <ac:chgData name="FosterAdopt Connect IT" userId="S::facit@fosteradopt.org::cffd748e-ceb9-4670-bea5-a1bfbde7132a" providerId="AD" clId="Web-{23DF16CA-0D80-F64D-D866-F9FE73BB5104}" dt="2022-10-10T17:12:23.849" v="291"/>
          <ac:picMkLst>
            <pc:docMk/>
            <pc:sldMk cId="3752330459" sldId="313"/>
            <ac:picMk id="11" creationId="{6F9C0B26-D2FA-E487-FD1D-DB32F2DACB5E}"/>
          </ac:picMkLst>
        </pc:picChg>
      </pc:sldChg>
      <pc:sldChg chg="addSp delSp modSp">
        <pc:chgData name="FosterAdopt Connect IT" userId="S::facit@fosteradopt.org::cffd748e-ceb9-4670-bea5-a1bfbde7132a" providerId="AD" clId="Web-{23DF16CA-0D80-F64D-D866-F9FE73BB5104}" dt="2022-10-10T17:13:45.898" v="366"/>
        <pc:sldMkLst>
          <pc:docMk/>
          <pc:sldMk cId="3458303385" sldId="314"/>
        </pc:sldMkLst>
        <pc:spChg chg="mod">
          <ac:chgData name="FosterAdopt Connect IT" userId="S::facit@fosteradopt.org::cffd748e-ceb9-4670-bea5-a1bfbde7132a" providerId="AD" clId="Web-{23DF16CA-0D80-F64D-D866-F9FE73BB5104}" dt="2022-10-10T17:12:43.256" v="304" actId="20577"/>
          <ac:spMkLst>
            <pc:docMk/>
            <pc:sldMk cId="3458303385" sldId="314"/>
            <ac:spMk id="2" creationId="{00000000-0000-0000-0000-000000000000}"/>
          </ac:spMkLst>
        </pc:spChg>
        <pc:spChg chg="mod">
          <ac:chgData name="FosterAdopt Connect IT" userId="S::facit@fosteradopt.org::cffd748e-ceb9-4670-bea5-a1bfbde7132a" providerId="AD" clId="Web-{23DF16CA-0D80-F64D-D866-F9FE73BB5104}" dt="2022-10-10T17:13:34.914" v="360" actId="20577"/>
          <ac:spMkLst>
            <pc:docMk/>
            <pc:sldMk cId="3458303385" sldId="314"/>
            <ac:spMk id="3" creationId="{00000000-0000-0000-0000-000000000000}"/>
          </ac:spMkLst>
        </pc:spChg>
        <pc:picChg chg="del">
          <ac:chgData name="FosterAdopt Connect IT" userId="S::facit@fosteradopt.org::cffd748e-ceb9-4670-bea5-a1bfbde7132a" providerId="AD" clId="Web-{23DF16CA-0D80-F64D-D866-F9FE73BB5104}" dt="2022-10-10T17:13:37.711" v="362"/>
          <ac:picMkLst>
            <pc:docMk/>
            <pc:sldMk cId="3458303385" sldId="314"/>
            <ac:picMk id="5" creationId="{FA0D2FEA-C765-FE31-C196-5A9A293A374D}"/>
          </ac:picMkLst>
        </pc:picChg>
        <pc:picChg chg="add mod">
          <ac:chgData name="FosterAdopt Connect IT" userId="S::facit@fosteradopt.org::cffd748e-ceb9-4670-bea5-a1bfbde7132a" providerId="AD" clId="Web-{23DF16CA-0D80-F64D-D866-F9FE73BB5104}" dt="2022-10-10T17:13:45.898" v="366"/>
          <ac:picMkLst>
            <pc:docMk/>
            <pc:sldMk cId="3458303385" sldId="314"/>
            <ac:picMk id="11" creationId="{3862253C-7AE8-49E5-DA35-076F34022F1E}"/>
          </ac:picMkLst>
        </pc:picChg>
      </pc:sldChg>
      <pc:sldChg chg="modSp">
        <pc:chgData name="FosterAdopt Connect IT" userId="S::facit@fosteradopt.org::cffd748e-ceb9-4670-bea5-a1bfbde7132a" providerId="AD" clId="Web-{23DF16CA-0D80-F64D-D866-F9FE73BB5104}" dt="2022-10-10T17:14:06.258" v="382" actId="20577"/>
        <pc:sldMkLst>
          <pc:docMk/>
          <pc:sldMk cId="1286170649" sldId="315"/>
        </pc:sldMkLst>
        <pc:spChg chg="mod">
          <ac:chgData name="FosterAdopt Connect IT" userId="S::facit@fosteradopt.org::cffd748e-ceb9-4670-bea5-a1bfbde7132a" providerId="AD" clId="Web-{23DF16CA-0D80-F64D-D866-F9FE73BB5104}" dt="2022-10-10T17:14:00.055" v="381" actId="20577"/>
          <ac:spMkLst>
            <pc:docMk/>
            <pc:sldMk cId="1286170649" sldId="315"/>
            <ac:spMk id="2" creationId="{00000000-0000-0000-0000-000000000000}"/>
          </ac:spMkLst>
        </pc:spChg>
        <pc:spChg chg="mod">
          <ac:chgData name="FosterAdopt Connect IT" userId="S::facit@fosteradopt.org::cffd748e-ceb9-4670-bea5-a1bfbde7132a" providerId="AD" clId="Web-{23DF16CA-0D80-F64D-D866-F9FE73BB5104}" dt="2022-10-10T17:14:06.258" v="382" actId="20577"/>
          <ac:spMkLst>
            <pc:docMk/>
            <pc:sldMk cId="1286170649" sldId="315"/>
            <ac:spMk id="3" creationId="{00000000-0000-0000-0000-000000000000}"/>
          </ac:spMkLst>
        </pc:spChg>
      </pc:sldChg>
      <pc:sldChg chg="modSp">
        <pc:chgData name="FosterAdopt Connect IT" userId="S::facit@fosteradopt.org::cffd748e-ceb9-4670-bea5-a1bfbde7132a" providerId="AD" clId="Web-{23DF16CA-0D80-F64D-D866-F9FE73BB5104}" dt="2022-10-10T17:17:23.249" v="391" actId="20577"/>
        <pc:sldMkLst>
          <pc:docMk/>
          <pc:sldMk cId="922477787" sldId="316"/>
        </pc:sldMkLst>
        <pc:spChg chg="mod">
          <ac:chgData name="FosterAdopt Connect IT" userId="S::facit@fosteradopt.org::cffd748e-ceb9-4670-bea5-a1bfbde7132a" providerId="AD" clId="Web-{23DF16CA-0D80-F64D-D866-F9FE73BB5104}" dt="2022-10-10T17:17:23.249" v="391" actId="20577"/>
          <ac:spMkLst>
            <pc:docMk/>
            <pc:sldMk cId="922477787" sldId="316"/>
            <ac:spMk id="2" creationId="{00000000-0000-0000-0000-000000000000}"/>
          </ac:spMkLst>
        </pc:spChg>
        <pc:spChg chg="mod">
          <ac:chgData name="FosterAdopt Connect IT" userId="S::facit@fosteradopt.org::cffd748e-ceb9-4670-bea5-a1bfbde7132a" providerId="AD" clId="Web-{23DF16CA-0D80-F64D-D866-F9FE73BB5104}" dt="2022-10-10T17:14:14.352" v="383" actId="20577"/>
          <ac:spMkLst>
            <pc:docMk/>
            <pc:sldMk cId="922477787" sldId="316"/>
            <ac:spMk id="3" creationId="{00000000-0000-0000-0000-000000000000}"/>
          </ac:spMkLst>
        </pc:spChg>
      </pc:sldChg>
    </pc:docChg>
  </pc:docChgLst>
  <pc:docChgLst>
    <pc:chgData name="FosterAdopt Connect IT" userId="S::facit@fosteradopt.org::cffd748e-ceb9-4670-bea5-a1bfbde7132a" providerId="AD" clId="Web-{D32E8FE7-30D0-8AAD-57FA-BE870563A2C2}"/>
    <pc:docChg chg="modSld">
      <pc:chgData name="FosterAdopt Connect IT" userId="S::facit@fosteradopt.org::cffd748e-ceb9-4670-bea5-a1bfbde7132a" providerId="AD" clId="Web-{D32E8FE7-30D0-8AAD-57FA-BE870563A2C2}" dt="2022-10-31T16:38:52.284" v="56" actId="14100"/>
      <pc:docMkLst>
        <pc:docMk/>
      </pc:docMkLst>
      <pc:sldChg chg="addSp delSp modSp">
        <pc:chgData name="FosterAdopt Connect IT" userId="S::facit@fosteradopt.org::cffd748e-ceb9-4670-bea5-a1bfbde7132a" providerId="AD" clId="Web-{D32E8FE7-30D0-8AAD-57FA-BE870563A2C2}" dt="2022-10-31T16:36:22.226" v="19" actId="1076"/>
        <pc:sldMkLst>
          <pc:docMk/>
          <pc:sldMk cId="1286170649" sldId="315"/>
        </pc:sldMkLst>
        <pc:spChg chg="mod">
          <ac:chgData name="FosterAdopt Connect IT" userId="S::facit@fosteradopt.org::cffd748e-ceb9-4670-bea5-a1bfbde7132a" providerId="AD" clId="Web-{D32E8FE7-30D0-8AAD-57FA-BE870563A2C2}" dt="2022-10-31T16:35:17.034" v="7" actId="20577"/>
          <ac:spMkLst>
            <pc:docMk/>
            <pc:sldMk cId="1286170649" sldId="315"/>
            <ac:spMk id="3" creationId="{00000000-0000-0000-0000-000000000000}"/>
          </ac:spMkLst>
        </pc:spChg>
        <pc:picChg chg="del">
          <ac:chgData name="FosterAdopt Connect IT" userId="S::facit@fosteradopt.org::cffd748e-ceb9-4670-bea5-a1bfbde7132a" providerId="AD" clId="Web-{D32E8FE7-30D0-8AAD-57FA-BE870563A2C2}" dt="2022-10-31T16:35:30.645" v="9"/>
          <ac:picMkLst>
            <pc:docMk/>
            <pc:sldMk cId="1286170649" sldId="315"/>
            <ac:picMk id="5" creationId="{3B951D80-191E-1357-81E3-6DBEC5C6B8FA}"/>
          </ac:picMkLst>
        </pc:picChg>
        <pc:picChg chg="add mod">
          <ac:chgData name="FosterAdopt Connect IT" userId="S::facit@fosteradopt.org::cffd748e-ceb9-4670-bea5-a1bfbde7132a" providerId="AD" clId="Web-{D32E8FE7-30D0-8AAD-57FA-BE870563A2C2}" dt="2022-10-31T16:36:22.226" v="19" actId="1076"/>
          <ac:picMkLst>
            <pc:docMk/>
            <pc:sldMk cId="1286170649" sldId="315"/>
            <ac:picMk id="11" creationId="{4E0BD3B3-D934-0A5F-9AC0-3BB377CC2FB4}"/>
          </ac:picMkLst>
        </pc:picChg>
      </pc:sldChg>
      <pc:sldChg chg="addSp delSp modSp">
        <pc:chgData name="FosterAdopt Connect IT" userId="S::facit@fosteradopt.org::cffd748e-ceb9-4670-bea5-a1bfbde7132a" providerId="AD" clId="Web-{D32E8FE7-30D0-8AAD-57FA-BE870563A2C2}" dt="2022-10-31T16:38:52.284" v="56" actId="14100"/>
        <pc:sldMkLst>
          <pc:docMk/>
          <pc:sldMk cId="922477787" sldId="316"/>
        </pc:sldMkLst>
        <pc:spChg chg="mod">
          <ac:chgData name="FosterAdopt Connect IT" userId="S::facit@fosteradopt.org::cffd748e-ceb9-4670-bea5-a1bfbde7132a" providerId="AD" clId="Web-{D32E8FE7-30D0-8AAD-57FA-BE870563A2C2}" dt="2022-10-31T16:38:52.284" v="56" actId="14100"/>
          <ac:spMkLst>
            <pc:docMk/>
            <pc:sldMk cId="922477787" sldId="316"/>
            <ac:spMk id="3" creationId="{00000000-0000-0000-0000-000000000000}"/>
          </ac:spMkLst>
        </pc:spChg>
        <pc:picChg chg="del">
          <ac:chgData name="FosterAdopt Connect IT" userId="S::facit@fosteradopt.org::cffd748e-ceb9-4670-bea5-a1bfbde7132a" providerId="AD" clId="Web-{D32E8FE7-30D0-8AAD-57FA-BE870563A2C2}" dt="2022-10-31T16:38:16.875" v="46"/>
          <ac:picMkLst>
            <pc:docMk/>
            <pc:sldMk cId="922477787" sldId="316"/>
            <ac:picMk id="5" creationId="{13889660-523B-A9E2-2DC7-8C291B7B77B7}"/>
          </ac:picMkLst>
        </pc:picChg>
        <pc:picChg chg="add mod">
          <ac:chgData name="FosterAdopt Connect IT" userId="S::facit@fosteradopt.org::cffd748e-ceb9-4670-bea5-a1bfbde7132a" providerId="AD" clId="Web-{D32E8FE7-30D0-8AAD-57FA-BE870563A2C2}" dt="2022-10-31T16:38:34.236" v="53"/>
          <ac:picMkLst>
            <pc:docMk/>
            <pc:sldMk cId="922477787" sldId="316"/>
            <ac:picMk id="11" creationId="{958F4F64-CBFD-0345-ABBF-43CEEAA2D0BF}"/>
          </ac:picMkLst>
        </pc:picChg>
      </pc:sldChg>
    </pc:docChg>
  </pc:docChgLst>
  <pc:docChgLst>
    <pc:chgData name="FosterAdopt Connect IT" userId="S::facit@fosteradopt.org::cffd748e-ceb9-4670-bea5-a1bfbde7132a" providerId="AD" clId="Web-{B7D06BD4-4747-2A04-CCCA-2E166838DD32}"/>
    <pc:docChg chg="modSld">
      <pc:chgData name="FosterAdopt Connect IT" userId="S::facit@fosteradopt.org::cffd748e-ceb9-4670-bea5-a1bfbde7132a" providerId="AD" clId="Web-{B7D06BD4-4747-2A04-CCCA-2E166838DD32}" dt="2022-11-03T16:40:13.226" v="108" actId="20577"/>
      <pc:docMkLst>
        <pc:docMk/>
      </pc:docMkLst>
      <pc:sldChg chg="modSp">
        <pc:chgData name="FosterAdopt Connect IT" userId="S::facit@fosteradopt.org::cffd748e-ceb9-4670-bea5-a1bfbde7132a" providerId="AD" clId="Web-{B7D06BD4-4747-2A04-CCCA-2E166838DD32}" dt="2022-11-03T16:40:13.226" v="108" actId="20577"/>
        <pc:sldMkLst>
          <pc:docMk/>
          <pc:sldMk cId="210164353" sldId="278"/>
        </pc:sldMkLst>
        <pc:spChg chg="mod">
          <ac:chgData name="FosterAdopt Connect IT" userId="S::facit@fosteradopt.org::cffd748e-ceb9-4670-bea5-a1bfbde7132a" providerId="AD" clId="Web-{B7D06BD4-4747-2A04-CCCA-2E166838DD32}" dt="2022-11-03T16:40:13.226" v="108" actId="20577"/>
          <ac:spMkLst>
            <pc:docMk/>
            <pc:sldMk cId="210164353" sldId="278"/>
            <ac:spMk id="3" creationId="{00000000-0000-0000-0000-000000000000}"/>
          </ac:spMkLst>
        </pc:spChg>
      </pc:sldChg>
      <pc:sldChg chg="modSp">
        <pc:chgData name="FosterAdopt Connect IT" userId="S::facit@fosteradopt.org::cffd748e-ceb9-4670-bea5-a1bfbde7132a" providerId="AD" clId="Web-{B7D06BD4-4747-2A04-CCCA-2E166838DD32}" dt="2022-11-03T16:27:52.842" v="41" actId="20577"/>
        <pc:sldMkLst>
          <pc:docMk/>
          <pc:sldMk cId="2593791249" sldId="296"/>
        </pc:sldMkLst>
        <pc:spChg chg="mod">
          <ac:chgData name="FosterAdopt Connect IT" userId="S::facit@fosteradopt.org::cffd748e-ceb9-4670-bea5-a1bfbde7132a" providerId="AD" clId="Web-{B7D06BD4-4747-2A04-CCCA-2E166838DD32}" dt="2022-11-03T16:27:52.842" v="41" actId="20577"/>
          <ac:spMkLst>
            <pc:docMk/>
            <pc:sldMk cId="2593791249" sldId="296"/>
            <ac:spMk id="3" creationId="{00000000-0000-0000-0000-000000000000}"/>
          </ac:spMkLst>
        </pc:spChg>
      </pc:sldChg>
      <pc:sldChg chg="modSp">
        <pc:chgData name="FosterAdopt Connect IT" userId="S::facit@fosteradopt.org::cffd748e-ceb9-4670-bea5-a1bfbde7132a" providerId="AD" clId="Web-{B7D06BD4-4747-2A04-CCCA-2E166838DD32}" dt="2022-11-03T16:33:06.602" v="69" actId="20577"/>
        <pc:sldMkLst>
          <pc:docMk/>
          <pc:sldMk cId="336284467" sldId="298"/>
        </pc:sldMkLst>
        <pc:spChg chg="mod">
          <ac:chgData name="FosterAdopt Connect IT" userId="S::facit@fosteradopt.org::cffd748e-ceb9-4670-bea5-a1bfbde7132a" providerId="AD" clId="Web-{B7D06BD4-4747-2A04-CCCA-2E166838DD32}" dt="2022-11-03T16:33:06.602" v="69" actId="20577"/>
          <ac:spMkLst>
            <pc:docMk/>
            <pc:sldMk cId="336284467" sldId="298"/>
            <ac:spMk id="3" creationId="{00000000-0000-0000-0000-000000000000}"/>
          </ac:spMkLst>
        </pc:spChg>
      </pc:sldChg>
      <pc:sldChg chg="modSp">
        <pc:chgData name="FosterAdopt Connect IT" userId="S::facit@fosteradopt.org::cffd748e-ceb9-4670-bea5-a1bfbde7132a" providerId="AD" clId="Web-{B7D06BD4-4747-2A04-CCCA-2E166838DD32}" dt="2022-11-03T16:38:12.816" v="106" actId="20577"/>
        <pc:sldMkLst>
          <pc:docMk/>
          <pc:sldMk cId="1621522652" sldId="300"/>
        </pc:sldMkLst>
        <pc:spChg chg="mod">
          <ac:chgData name="FosterAdopt Connect IT" userId="S::facit@fosteradopt.org::cffd748e-ceb9-4670-bea5-a1bfbde7132a" providerId="AD" clId="Web-{B7D06BD4-4747-2A04-CCCA-2E166838DD32}" dt="2022-11-03T16:38:12.816" v="106" actId="20577"/>
          <ac:spMkLst>
            <pc:docMk/>
            <pc:sldMk cId="1621522652" sldId="300"/>
            <ac:spMk id="3" creationId="{00000000-0000-0000-0000-000000000000}"/>
          </ac:spMkLst>
        </pc:spChg>
      </pc:sldChg>
    </pc:docChg>
  </pc:docChgLst>
  <pc:docChgLst>
    <pc:chgData name="Marina McGuire" userId="S::marina.mcguire@fosteradopt.org::74de49ce-e9dd-447a-a218-9bc15a4a0f6b" providerId="AD" clId="Web-{8BA7F3FD-1619-8A56-3777-63F2E446DECF}"/>
    <pc:docChg chg="modSld">
      <pc:chgData name="Marina McGuire" userId="S::marina.mcguire@fosteradopt.org::74de49ce-e9dd-447a-a218-9bc15a4a0f6b" providerId="AD" clId="Web-{8BA7F3FD-1619-8A56-3777-63F2E446DECF}" dt="2022-07-15T19:31:39.608" v="421" actId="20577"/>
      <pc:docMkLst>
        <pc:docMk/>
      </pc:docMkLst>
      <pc:sldChg chg="modSp">
        <pc:chgData name="Marina McGuire" userId="S::marina.mcguire@fosteradopt.org::74de49ce-e9dd-447a-a218-9bc15a4a0f6b" providerId="AD" clId="Web-{8BA7F3FD-1619-8A56-3777-63F2E446DECF}" dt="2022-07-15T18:44:09.799" v="76" actId="20577"/>
        <pc:sldMkLst>
          <pc:docMk/>
          <pc:sldMk cId="4205274417" sldId="275"/>
        </pc:sldMkLst>
        <pc:spChg chg="mod">
          <ac:chgData name="Marina McGuire" userId="S::marina.mcguire@fosteradopt.org::74de49ce-e9dd-447a-a218-9bc15a4a0f6b" providerId="AD" clId="Web-{8BA7F3FD-1619-8A56-3777-63F2E446DECF}" dt="2022-07-15T18:44:09.799" v="76" actId="20577"/>
          <ac:spMkLst>
            <pc:docMk/>
            <pc:sldMk cId="4205274417" sldId="275"/>
            <ac:spMk id="3" creationId="{00000000-0000-0000-0000-000000000000}"/>
          </ac:spMkLst>
        </pc:spChg>
      </pc:sldChg>
      <pc:sldChg chg="modSp">
        <pc:chgData name="Marina McGuire" userId="S::marina.mcguire@fosteradopt.org::74de49ce-e9dd-447a-a218-9bc15a4a0f6b" providerId="AD" clId="Web-{8BA7F3FD-1619-8A56-3777-63F2E446DECF}" dt="2022-07-15T18:42:00.270" v="57" actId="20577"/>
        <pc:sldMkLst>
          <pc:docMk/>
          <pc:sldMk cId="147216358" sldId="277"/>
        </pc:sldMkLst>
        <pc:spChg chg="mod">
          <ac:chgData name="Marina McGuire" userId="S::marina.mcguire@fosteradopt.org::74de49ce-e9dd-447a-a218-9bc15a4a0f6b" providerId="AD" clId="Web-{8BA7F3FD-1619-8A56-3777-63F2E446DECF}" dt="2022-07-15T18:42:00.270" v="57" actId="20577"/>
          <ac:spMkLst>
            <pc:docMk/>
            <pc:sldMk cId="147216358" sldId="277"/>
            <ac:spMk id="3" creationId="{00000000-0000-0000-0000-000000000000}"/>
          </ac:spMkLst>
        </pc:spChg>
      </pc:sldChg>
      <pc:sldChg chg="modSp">
        <pc:chgData name="Marina McGuire" userId="S::marina.mcguire@fosteradopt.org::74de49ce-e9dd-447a-a218-9bc15a4a0f6b" providerId="AD" clId="Web-{8BA7F3FD-1619-8A56-3777-63F2E446DECF}" dt="2022-07-15T18:47:00.640" v="78" actId="20577"/>
        <pc:sldMkLst>
          <pc:docMk/>
          <pc:sldMk cId="210164353" sldId="278"/>
        </pc:sldMkLst>
        <pc:spChg chg="mod">
          <ac:chgData name="Marina McGuire" userId="S::marina.mcguire@fosteradopt.org::74de49ce-e9dd-447a-a218-9bc15a4a0f6b" providerId="AD" clId="Web-{8BA7F3FD-1619-8A56-3777-63F2E446DECF}" dt="2022-07-15T18:47:00.640" v="78" actId="20577"/>
          <ac:spMkLst>
            <pc:docMk/>
            <pc:sldMk cId="210164353" sldId="278"/>
            <ac:spMk id="3" creationId="{00000000-0000-0000-0000-000000000000}"/>
          </ac:spMkLst>
        </pc:spChg>
      </pc:sldChg>
      <pc:sldChg chg="modSp">
        <pc:chgData name="Marina McGuire" userId="S::marina.mcguire@fosteradopt.org::74de49ce-e9dd-447a-a218-9bc15a4a0f6b" providerId="AD" clId="Web-{8BA7F3FD-1619-8A56-3777-63F2E446DECF}" dt="2022-07-15T18:49:54.168" v="95" actId="20577"/>
        <pc:sldMkLst>
          <pc:docMk/>
          <pc:sldMk cId="2118682551" sldId="280"/>
        </pc:sldMkLst>
        <pc:spChg chg="mod">
          <ac:chgData name="Marina McGuire" userId="S::marina.mcguire@fosteradopt.org::74de49ce-e9dd-447a-a218-9bc15a4a0f6b" providerId="AD" clId="Web-{8BA7F3FD-1619-8A56-3777-63F2E446DECF}" dt="2022-07-15T18:49:54.168" v="95" actId="20577"/>
          <ac:spMkLst>
            <pc:docMk/>
            <pc:sldMk cId="2118682551" sldId="280"/>
            <ac:spMk id="3" creationId="{00000000-0000-0000-0000-000000000000}"/>
          </ac:spMkLst>
        </pc:spChg>
      </pc:sldChg>
      <pc:sldChg chg="modSp">
        <pc:chgData name="Marina McGuire" userId="S::marina.mcguire@fosteradopt.org::74de49ce-e9dd-447a-a218-9bc15a4a0f6b" providerId="AD" clId="Web-{8BA7F3FD-1619-8A56-3777-63F2E446DECF}" dt="2022-07-15T18:55:48.536" v="134" actId="20577"/>
        <pc:sldMkLst>
          <pc:docMk/>
          <pc:sldMk cId="815685270" sldId="282"/>
        </pc:sldMkLst>
        <pc:spChg chg="mod">
          <ac:chgData name="Marina McGuire" userId="S::marina.mcguire@fosteradopt.org::74de49ce-e9dd-447a-a218-9bc15a4a0f6b" providerId="AD" clId="Web-{8BA7F3FD-1619-8A56-3777-63F2E446DECF}" dt="2022-07-15T18:55:48.536" v="134" actId="20577"/>
          <ac:spMkLst>
            <pc:docMk/>
            <pc:sldMk cId="815685270" sldId="282"/>
            <ac:spMk id="3" creationId="{00000000-0000-0000-0000-000000000000}"/>
          </ac:spMkLst>
        </pc:spChg>
      </pc:sldChg>
      <pc:sldChg chg="modSp">
        <pc:chgData name="Marina McGuire" userId="S::marina.mcguire@fosteradopt.org::74de49ce-e9dd-447a-a218-9bc15a4a0f6b" providerId="AD" clId="Web-{8BA7F3FD-1619-8A56-3777-63F2E446DECF}" dt="2022-07-15T18:58:14.943" v="138" actId="20577"/>
        <pc:sldMkLst>
          <pc:docMk/>
          <pc:sldMk cId="2837426500" sldId="286"/>
        </pc:sldMkLst>
        <pc:spChg chg="mod">
          <ac:chgData name="Marina McGuire" userId="S::marina.mcguire@fosteradopt.org::74de49ce-e9dd-447a-a218-9bc15a4a0f6b" providerId="AD" clId="Web-{8BA7F3FD-1619-8A56-3777-63F2E446DECF}" dt="2022-07-15T18:58:14.943" v="138" actId="20577"/>
          <ac:spMkLst>
            <pc:docMk/>
            <pc:sldMk cId="2837426500" sldId="286"/>
            <ac:spMk id="3" creationId="{00000000-0000-0000-0000-000000000000}"/>
          </ac:spMkLst>
        </pc:spChg>
      </pc:sldChg>
      <pc:sldChg chg="modSp">
        <pc:chgData name="Marina McGuire" userId="S::marina.mcguire@fosteradopt.org::74de49ce-e9dd-447a-a218-9bc15a4a0f6b" providerId="AD" clId="Web-{8BA7F3FD-1619-8A56-3777-63F2E446DECF}" dt="2022-07-15T19:00:07.515" v="146" actId="20577"/>
        <pc:sldMkLst>
          <pc:docMk/>
          <pc:sldMk cId="4037075309" sldId="288"/>
        </pc:sldMkLst>
        <pc:spChg chg="mod">
          <ac:chgData name="Marina McGuire" userId="S::marina.mcguire@fosteradopt.org::74de49ce-e9dd-447a-a218-9bc15a4a0f6b" providerId="AD" clId="Web-{8BA7F3FD-1619-8A56-3777-63F2E446DECF}" dt="2022-07-15T19:00:07.515" v="146" actId="20577"/>
          <ac:spMkLst>
            <pc:docMk/>
            <pc:sldMk cId="4037075309" sldId="288"/>
            <ac:spMk id="3" creationId="{00000000-0000-0000-0000-000000000000}"/>
          </ac:spMkLst>
        </pc:spChg>
      </pc:sldChg>
      <pc:sldChg chg="modSp">
        <pc:chgData name="Marina McGuire" userId="S::marina.mcguire@fosteradopt.org::74de49ce-e9dd-447a-a218-9bc15a4a0f6b" providerId="AD" clId="Web-{8BA7F3FD-1619-8A56-3777-63F2E446DECF}" dt="2022-07-15T19:02:13.934" v="168" actId="20577"/>
        <pc:sldMkLst>
          <pc:docMk/>
          <pc:sldMk cId="586945867" sldId="290"/>
        </pc:sldMkLst>
        <pc:spChg chg="mod">
          <ac:chgData name="Marina McGuire" userId="S::marina.mcguire@fosteradopt.org::74de49ce-e9dd-447a-a218-9bc15a4a0f6b" providerId="AD" clId="Web-{8BA7F3FD-1619-8A56-3777-63F2E446DECF}" dt="2022-07-15T19:02:13.934" v="168" actId="20577"/>
          <ac:spMkLst>
            <pc:docMk/>
            <pc:sldMk cId="586945867" sldId="290"/>
            <ac:spMk id="3" creationId="{00000000-0000-0000-0000-000000000000}"/>
          </ac:spMkLst>
        </pc:spChg>
      </pc:sldChg>
      <pc:sldChg chg="modSp">
        <pc:chgData name="Marina McGuire" userId="S::marina.mcguire@fosteradopt.org::74de49ce-e9dd-447a-a218-9bc15a4a0f6b" providerId="AD" clId="Web-{8BA7F3FD-1619-8A56-3777-63F2E446DECF}" dt="2022-07-15T19:14:45.107" v="377" actId="20577"/>
        <pc:sldMkLst>
          <pc:docMk/>
          <pc:sldMk cId="645664860" sldId="292"/>
        </pc:sldMkLst>
        <pc:spChg chg="mod">
          <ac:chgData name="Marina McGuire" userId="S::marina.mcguire@fosteradopt.org::74de49ce-e9dd-447a-a218-9bc15a4a0f6b" providerId="AD" clId="Web-{8BA7F3FD-1619-8A56-3777-63F2E446DECF}" dt="2022-07-15T19:14:45.107" v="377" actId="20577"/>
          <ac:spMkLst>
            <pc:docMk/>
            <pc:sldMk cId="645664860" sldId="292"/>
            <ac:spMk id="3" creationId="{00000000-0000-0000-0000-000000000000}"/>
          </ac:spMkLst>
        </pc:spChg>
      </pc:sldChg>
      <pc:sldChg chg="modSp">
        <pc:chgData name="Marina McGuire" userId="S::marina.mcguire@fosteradopt.org::74de49ce-e9dd-447a-a218-9bc15a4a0f6b" providerId="AD" clId="Web-{8BA7F3FD-1619-8A56-3777-63F2E446DECF}" dt="2022-07-15T19:19:21.914" v="393" actId="20577"/>
        <pc:sldMkLst>
          <pc:docMk/>
          <pc:sldMk cId="1908204884" sldId="294"/>
        </pc:sldMkLst>
        <pc:spChg chg="mod">
          <ac:chgData name="Marina McGuire" userId="S::marina.mcguire@fosteradopt.org::74de49ce-e9dd-447a-a218-9bc15a4a0f6b" providerId="AD" clId="Web-{8BA7F3FD-1619-8A56-3777-63F2E446DECF}" dt="2022-07-15T19:19:21.914" v="393" actId="20577"/>
          <ac:spMkLst>
            <pc:docMk/>
            <pc:sldMk cId="1908204884" sldId="294"/>
            <ac:spMk id="3" creationId="{00000000-0000-0000-0000-000000000000}"/>
          </ac:spMkLst>
        </pc:spChg>
      </pc:sldChg>
      <pc:sldChg chg="modSp">
        <pc:chgData name="Marina McGuire" userId="S::marina.mcguire@fosteradopt.org::74de49ce-e9dd-447a-a218-9bc15a4a0f6b" providerId="AD" clId="Web-{8BA7F3FD-1619-8A56-3777-63F2E446DECF}" dt="2022-07-15T19:31:39.608" v="421" actId="20577"/>
        <pc:sldMkLst>
          <pc:docMk/>
          <pc:sldMk cId="2593791249" sldId="296"/>
        </pc:sldMkLst>
        <pc:spChg chg="mod">
          <ac:chgData name="Marina McGuire" userId="S::marina.mcguire@fosteradopt.org::74de49ce-e9dd-447a-a218-9bc15a4a0f6b" providerId="AD" clId="Web-{8BA7F3FD-1619-8A56-3777-63F2E446DECF}" dt="2022-07-15T19:31:39.608" v="421" actId="20577"/>
          <ac:spMkLst>
            <pc:docMk/>
            <pc:sldMk cId="2593791249" sldId="296"/>
            <ac:spMk id="3" creationId="{00000000-0000-0000-0000-000000000000}"/>
          </ac:spMkLst>
        </pc:spChg>
      </pc:sldChg>
      <pc:sldChg chg="modSp">
        <pc:chgData name="Marina McGuire" userId="S::marina.mcguire@fosteradopt.org::74de49ce-e9dd-447a-a218-9bc15a4a0f6b" providerId="AD" clId="Web-{8BA7F3FD-1619-8A56-3777-63F2E446DECF}" dt="2022-07-15T19:26:51.082" v="417" actId="20577"/>
        <pc:sldMkLst>
          <pc:docMk/>
          <pc:sldMk cId="336284467" sldId="298"/>
        </pc:sldMkLst>
        <pc:spChg chg="mod">
          <ac:chgData name="Marina McGuire" userId="S::marina.mcguire@fosteradopt.org::74de49ce-e9dd-447a-a218-9bc15a4a0f6b" providerId="AD" clId="Web-{8BA7F3FD-1619-8A56-3777-63F2E446DECF}" dt="2022-07-15T19:26:51.082" v="417" actId="20577"/>
          <ac:spMkLst>
            <pc:docMk/>
            <pc:sldMk cId="336284467" sldId="298"/>
            <ac:spMk id="3" creationId="{00000000-0000-0000-0000-000000000000}"/>
          </ac:spMkLst>
        </pc:spChg>
      </pc:sldChg>
      <pc:sldChg chg="modSp">
        <pc:chgData name="Marina McGuire" userId="S::marina.mcguire@fosteradopt.org::74de49ce-e9dd-447a-a218-9bc15a4a0f6b" providerId="AD" clId="Web-{8BA7F3FD-1619-8A56-3777-63F2E446DECF}" dt="2022-07-15T19:28:54.658" v="420" actId="20577"/>
        <pc:sldMkLst>
          <pc:docMk/>
          <pc:sldMk cId="1621522652" sldId="300"/>
        </pc:sldMkLst>
        <pc:spChg chg="mod">
          <ac:chgData name="Marina McGuire" userId="S::marina.mcguire@fosteradopt.org::74de49ce-e9dd-447a-a218-9bc15a4a0f6b" providerId="AD" clId="Web-{8BA7F3FD-1619-8A56-3777-63F2E446DECF}" dt="2022-07-15T19:28:54.658" v="420" actId="20577"/>
          <ac:spMkLst>
            <pc:docMk/>
            <pc:sldMk cId="1621522652" sldId="300"/>
            <ac:spMk id="3" creationId="{00000000-0000-0000-0000-000000000000}"/>
          </ac:spMkLst>
        </pc:spChg>
      </pc:sldChg>
    </pc:docChg>
  </pc:docChgLst>
  <pc:docChgLst>
    <pc:chgData name="Marina McGuire" userId="S::marina.mcguire@fosteradopt.org::74de49ce-e9dd-447a-a218-9bc15a4a0f6b" providerId="AD" clId="Web-{771DCF65-9AC4-C3BF-2B59-030C37E3AC92}"/>
    <pc:docChg chg="modSld">
      <pc:chgData name="Marina McGuire" userId="S::marina.mcguire@fosteradopt.org::74de49ce-e9dd-447a-a218-9bc15a4a0f6b" providerId="AD" clId="Web-{771DCF65-9AC4-C3BF-2B59-030C37E3AC92}" dt="2022-07-15T21:49:07.995" v="9" actId="20577"/>
      <pc:docMkLst>
        <pc:docMk/>
      </pc:docMkLst>
      <pc:sldChg chg="modSp">
        <pc:chgData name="Marina McGuire" userId="S::marina.mcguire@fosteradopt.org::74de49ce-e9dd-447a-a218-9bc15a4a0f6b" providerId="AD" clId="Web-{771DCF65-9AC4-C3BF-2B59-030C37E3AC92}" dt="2022-07-15T21:49:07.995" v="9" actId="20577"/>
        <pc:sldMkLst>
          <pc:docMk/>
          <pc:sldMk cId="1908204884" sldId="294"/>
        </pc:sldMkLst>
        <pc:spChg chg="mod">
          <ac:chgData name="Marina McGuire" userId="S::marina.mcguire@fosteradopt.org::74de49ce-e9dd-447a-a218-9bc15a4a0f6b" providerId="AD" clId="Web-{771DCF65-9AC4-C3BF-2B59-030C37E3AC92}" dt="2022-07-15T21:49:07.995" v="9" actId="20577"/>
          <ac:spMkLst>
            <pc:docMk/>
            <pc:sldMk cId="1908204884" sldId="294"/>
            <ac:spMk id="3" creationId="{00000000-0000-0000-0000-000000000000}"/>
          </ac:spMkLst>
        </pc:spChg>
      </pc:sldChg>
    </pc:docChg>
  </pc:docChgLst>
  <pc:docChgLst>
    <pc:chgData name="Marina McGuire" userId="S::marina.mcguire@fosteradopt.org::74de49ce-e9dd-447a-a218-9bc15a4a0f6b" providerId="AD" clId="Web-{A64DBBC9-A59C-8E1A-C5BD-43F969B00E63}"/>
    <pc:docChg chg="modSld">
      <pc:chgData name="Marina McGuire" userId="S::marina.mcguire@fosteradopt.org::74de49ce-e9dd-447a-a218-9bc15a4a0f6b" providerId="AD" clId="Web-{A64DBBC9-A59C-8E1A-C5BD-43F969B00E63}" dt="2022-10-10T17:56:09.562" v="339" actId="20577"/>
      <pc:docMkLst>
        <pc:docMk/>
      </pc:docMkLst>
      <pc:sldChg chg="modSp">
        <pc:chgData name="Marina McGuire" userId="S::marina.mcguire@fosteradopt.org::74de49ce-e9dd-447a-a218-9bc15a4a0f6b" providerId="AD" clId="Web-{A64DBBC9-A59C-8E1A-C5BD-43F969B00E63}" dt="2022-10-10T16:28:41.375" v="0" actId="20577"/>
        <pc:sldMkLst>
          <pc:docMk/>
          <pc:sldMk cId="2048061245" sldId="256"/>
        </pc:sldMkLst>
        <pc:spChg chg="mod">
          <ac:chgData name="Marina McGuire" userId="S::marina.mcguire@fosteradopt.org::74de49ce-e9dd-447a-a218-9bc15a4a0f6b" providerId="AD" clId="Web-{A64DBBC9-A59C-8E1A-C5BD-43F969B00E63}" dt="2022-10-10T16:28:41.375" v="0" actId="20577"/>
          <ac:spMkLst>
            <pc:docMk/>
            <pc:sldMk cId="2048061245" sldId="256"/>
            <ac:spMk id="3" creationId="{00000000-0000-0000-0000-000000000000}"/>
          </ac:spMkLst>
        </pc:spChg>
      </pc:sldChg>
      <pc:sldChg chg="modSp">
        <pc:chgData name="Marina McGuire" userId="S::marina.mcguire@fosteradopt.org::74de49ce-e9dd-447a-a218-9bc15a4a0f6b" providerId="AD" clId="Web-{A64DBBC9-A59C-8E1A-C5BD-43F969B00E63}" dt="2022-10-10T17:34:20.976" v="322" actId="20577"/>
        <pc:sldMkLst>
          <pc:docMk/>
          <pc:sldMk cId="4205274417" sldId="275"/>
        </pc:sldMkLst>
        <pc:spChg chg="mod">
          <ac:chgData name="Marina McGuire" userId="S::marina.mcguire@fosteradopt.org::74de49ce-e9dd-447a-a218-9bc15a4a0f6b" providerId="AD" clId="Web-{A64DBBC9-A59C-8E1A-C5BD-43F969B00E63}" dt="2022-10-10T17:34:20.976" v="322" actId="20577"/>
          <ac:spMkLst>
            <pc:docMk/>
            <pc:sldMk cId="4205274417" sldId="275"/>
            <ac:spMk id="3" creationId="{00000000-0000-0000-0000-000000000000}"/>
          </ac:spMkLst>
        </pc:spChg>
      </pc:sldChg>
      <pc:sldChg chg="modSp">
        <pc:chgData name="Marina McGuire" userId="S::marina.mcguire@fosteradopt.org::74de49ce-e9dd-447a-a218-9bc15a4a0f6b" providerId="AD" clId="Web-{A64DBBC9-A59C-8E1A-C5BD-43F969B00E63}" dt="2022-10-10T16:49:43.459" v="50" actId="20577"/>
        <pc:sldMkLst>
          <pc:docMk/>
          <pc:sldMk cId="147216358" sldId="277"/>
        </pc:sldMkLst>
        <pc:spChg chg="mod">
          <ac:chgData name="Marina McGuire" userId="S::marina.mcguire@fosteradopt.org::74de49ce-e9dd-447a-a218-9bc15a4a0f6b" providerId="AD" clId="Web-{A64DBBC9-A59C-8E1A-C5BD-43F969B00E63}" dt="2022-10-10T16:49:43.459" v="50" actId="20577"/>
          <ac:spMkLst>
            <pc:docMk/>
            <pc:sldMk cId="147216358" sldId="277"/>
            <ac:spMk id="3" creationId="{00000000-0000-0000-0000-000000000000}"/>
          </ac:spMkLst>
        </pc:spChg>
      </pc:sldChg>
      <pc:sldChg chg="modSp">
        <pc:chgData name="Marina McGuire" userId="S::marina.mcguire@fosteradopt.org::74de49ce-e9dd-447a-a218-9bc15a4a0f6b" providerId="AD" clId="Web-{A64DBBC9-A59C-8E1A-C5BD-43F969B00E63}" dt="2022-10-10T17:16:35.148" v="229" actId="20577"/>
        <pc:sldMkLst>
          <pc:docMk/>
          <pc:sldMk cId="210164353" sldId="278"/>
        </pc:sldMkLst>
        <pc:spChg chg="mod">
          <ac:chgData name="Marina McGuire" userId="S::marina.mcguire@fosteradopt.org::74de49ce-e9dd-447a-a218-9bc15a4a0f6b" providerId="AD" clId="Web-{A64DBBC9-A59C-8E1A-C5BD-43F969B00E63}" dt="2022-10-10T16:50:01.507" v="52" actId="20577"/>
          <ac:spMkLst>
            <pc:docMk/>
            <pc:sldMk cId="210164353" sldId="278"/>
            <ac:spMk id="2" creationId="{00000000-0000-0000-0000-000000000000}"/>
          </ac:spMkLst>
        </pc:spChg>
        <pc:spChg chg="mod">
          <ac:chgData name="Marina McGuire" userId="S::marina.mcguire@fosteradopt.org::74de49ce-e9dd-447a-a218-9bc15a4a0f6b" providerId="AD" clId="Web-{A64DBBC9-A59C-8E1A-C5BD-43F969B00E63}" dt="2022-10-10T17:16:35.148" v="229" actId="20577"/>
          <ac:spMkLst>
            <pc:docMk/>
            <pc:sldMk cId="210164353" sldId="278"/>
            <ac:spMk id="3" creationId="{00000000-0000-0000-0000-000000000000}"/>
          </ac:spMkLst>
        </pc:spChg>
      </pc:sldChg>
      <pc:sldChg chg="modSp">
        <pc:chgData name="Marina McGuire" userId="S::marina.mcguire@fosteradopt.org::74de49ce-e9dd-447a-a218-9bc15a4a0f6b" providerId="AD" clId="Web-{A64DBBC9-A59C-8E1A-C5BD-43F969B00E63}" dt="2022-10-10T17:45:32.809" v="327" actId="20577"/>
        <pc:sldMkLst>
          <pc:docMk/>
          <pc:sldMk cId="2118682551" sldId="280"/>
        </pc:sldMkLst>
        <pc:spChg chg="mod">
          <ac:chgData name="Marina McGuire" userId="S::marina.mcguire@fosteradopt.org::74de49ce-e9dd-447a-a218-9bc15a4a0f6b" providerId="AD" clId="Web-{A64DBBC9-A59C-8E1A-C5BD-43F969B00E63}" dt="2022-10-10T16:50:39.164" v="57" actId="20577"/>
          <ac:spMkLst>
            <pc:docMk/>
            <pc:sldMk cId="2118682551" sldId="280"/>
            <ac:spMk id="2" creationId="{00000000-0000-0000-0000-000000000000}"/>
          </ac:spMkLst>
        </pc:spChg>
        <pc:spChg chg="mod">
          <ac:chgData name="Marina McGuire" userId="S::marina.mcguire@fosteradopt.org::74de49ce-e9dd-447a-a218-9bc15a4a0f6b" providerId="AD" clId="Web-{A64DBBC9-A59C-8E1A-C5BD-43F969B00E63}" dt="2022-10-10T17:45:32.809" v="327" actId="20577"/>
          <ac:spMkLst>
            <pc:docMk/>
            <pc:sldMk cId="2118682551" sldId="280"/>
            <ac:spMk id="3" creationId="{00000000-0000-0000-0000-000000000000}"/>
          </ac:spMkLst>
        </pc:spChg>
      </pc:sldChg>
      <pc:sldChg chg="modSp">
        <pc:chgData name="Marina McGuire" userId="S::marina.mcguire@fosteradopt.org::74de49ce-e9dd-447a-a218-9bc15a4a0f6b" providerId="AD" clId="Web-{A64DBBC9-A59C-8E1A-C5BD-43F969B00E63}" dt="2022-10-10T17:56:09.562" v="339" actId="20577"/>
        <pc:sldMkLst>
          <pc:docMk/>
          <pc:sldMk cId="815685270" sldId="282"/>
        </pc:sldMkLst>
        <pc:spChg chg="mod">
          <ac:chgData name="Marina McGuire" userId="S::marina.mcguire@fosteradopt.org::74de49ce-e9dd-447a-a218-9bc15a4a0f6b" providerId="AD" clId="Web-{A64DBBC9-A59C-8E1A-C5BD-43F969B00E63}" dt="2022-10-10T16:50:54.024" v="62" actId="20577"/>
          <ac:spMkLst>
            <pc:docMk/>
            <pc:sldMk cId="815685270" sldId="282"/>
            <ac:spMk id="2" creationId="{00000000-0000-0000-0000-000000000000}"/>
          </ac:spMkLst>
        </pc:spChg>
        <pc:spChg chg="mod">
          <ac:chgData name="Marina McGuire" userId="S::marina.mcguire@fosteradopt.org::74de49ce-e9dd-447a-a218-9bc15a4a0f6b" providerId="AD" clId="Web-{A64DBBC9-A59C-8E1A-C5BD-43F969B00E63}" dt="2022-10-10T17:56:09.562" v="339" actId="20577"/>
          <ac:spMkLst>
            <pc:docMk/>
            <pc:sldMk cId="815685270" sldId="282"/>
            <ac:spMk id="3" creationId="{00000000-0000-0000-0000-000000000000}"/>
          </ac:spMkLst>
        </pc:spChg>
      </pc:sldChg>
      <pc:sldChg chg="modSp">
        <pc:chgData name="Marina McGuire" userId="S::marina.mcguire@fosteradopt.org::74de49ce-e9dd-447a-a218-9bc15a4a0f6b" providerId="AD" clId="Web-{A64DBBC9-A59C-8E1A-C5BD-43F969B00E63}" dt="2022-10-10T16:53:48.857" v="91" actId="20577"/>
        <pc:sldMkLst>
          <pc:docMk/>
          <pc:sldMk cId="2837426500" sldId="286"/>
        </pc:sldMkLst>
        <pc:spChg chg="mod">
          <ac:chgData name="Marina McGuire" userId="S::marina.mcguire@fosteradopt.org::74de49ce-e9dd-447a-a218-9bc15a4a0f6b" providerId="AD" clId="Web-{A64DBBC9-A59C-8E1A-C5BD-43F969B00E63}" dt="2022-10-10T16:53:48.857" v="91" actId="20577"/>
          <ac:spMkLst>
            <pc:docMk/>
            <pc:sldMk cId="2837426500" sldId="286"/>
            <ac:spMk id="2" creationId="{00000000-0000-0000-0000-000000000000}"/>
          </ac:spMkLst>
        </pc:spChg>
        <pc:spChg chg="mod">
          <ac:chgData name="Marina McGuire" userId="S::marina.mcguire@fosteradopt.org::74de49ce-e9dd-447a-a218-9bc15a4a0f6b" providerId="AD" clId="Web-{A64DBBC9-A59C-8E1A-C5BD-43F969B00E63}" dt="2022-10-10T16:53:46.232" v="89" actId="20577"/>
          <ac:spMkLst>
            <pc:docMk/>
            <pc:sldMk cId="2837426500" sldId="286"/>
            <ac:spMk id="3" creationId="{00000000-0000-0000-0000-000000000000}"/>
          </ac:spMkLst>
        </pc:spChg>
      </pc:sldChg>
      <pc:sldChg chg="modSp">
        <pc:chgData name="Marina McGuire" userId="S::marina.mcguire@fosteradopt.org::74de49ce-e9dd-447a-a218-9bc15a4a0f6b" providerId="AD" clId="Web-{A64DBBC9-A59C-8E1A-C5BD-43F969B00E63}" dt="2022-10-10T17:00:48.120" v="104" actId="20577"/>
        <pc:sldMkLst>
          <pc:docMk/>
          <pc:sldMk cId="4037075309" sldId="288"/>
        </pc:sldMkLst>
        <pc:spChg chg="mod">
          <ac:chgData name="Marina McGuire" userId="S::marina.mcguire@fosteradopt.org::74de49ce-e9dd-447a-a218-9bc15a4a0f6b" providerId="AD" clId="Web-{A64DBBC9-A59C-8E1A-C5BD-43F969B00E63}" dt="2022-10-10T16:51:15.072" v="66" actId="20577"/>
          <ac:spMkLst>
            <pc:docMk/>
            <pc:sldMk cId="4037075309" sldId="288"/>
            <ac:spMk id="2" creationId="{00000000-0000-0000-0000-000000000000}"/>
          </ac:spMkLst>
        </pc:spChg>
        <pc:spChg chg="mod">
          <ac:chgData name="Marina McGuire" userId="S::marina.mcguire@fosteradopt.org::74de49ce-e9dd-447a-a218-9bc15a4a0f6b" providerId="AD" clId="Web-{A64DBBC9-A59C-8E1A-C5BD-43F969B00E63}" dt="2022-10-10T17:00:48.120" v="104" actId="20577"/>
          <ac:spMkLst>
            <pc:docMk/>
            <pc:sldMk cId="4037075309" sldId="288"/>
            <ac:spMk id="3" creationId="{00000000-0000-0000-0000-000000000000}"/>
          </ac:spMkLst>
        </pc:spChg>
      </pc:sldChg>
      <pc:sldChg chg="modSp">
        <pc:chgData name="Marina McGuire" userId="S::marina.mcguire@fosteradopt.org::74de49ce-e9dd-447a-a218-9bc15a4a0f6b" providerId="AD" clId="Web-{A64DBBC9-A59C-8E1A-C5BD-43F969B00E63}" dt="2022-10-10T17:05:23.769" v="119" actId="20577"/>
        <pc:sldMkLst>
          <pc:docMk/>
          <pc:sldMk cId="586945867" sldId="290"/>
        </pc:sldMkLst>
        <pc:spChg chg="mod">
          <ac:chgData name="Marina McGuire" userId="S::marina.mcguire@fosteradopt.org::74de49ce-e9dd-447a-a218-9bc15a4a0f6b" providerId="AD" clId="Web-{A64DBBC9-A59C-8E1A-C5BD-43F969B00E63}" dt="2022-10-10T16:51:22.775" v="68" actId="20577"/>
          <ac:spMkLst>
            <pc:docMk/>
            <pc:sldMk cId="586945867" sldId="290"/>
            <ac:spMk id="2" creationId="{00000000-0000-0000-0000-000000000000}"/>
          </ac:spMkLst>
        </pc:spChg>
        <pc:spChg chg="mod">
          <ac:chgData name="Marina McGuire" userId="S::marina.mcguire@fosteradopt.org::74de49ce-e9dd-447a-a218-9bc15a4a0f6b" providerId="AD" clId="Web-{A64DBBC9-A59C-8E1A-C5BD-43F969B00E63}" dt="2022-10-10T17:05:23.769" v="119" actId="20577"/>
          <ac:spMkLst>
            <pc:docMk/>
            <pc:sldMk cId="586945867" sldId="290"/>
            <ac:spMk id="3" creationId="{00000000-0000-0000-0000-000000000000}"/>
          </ac:spMkLst>
        </pc:spChg>
      </pc:sldChg>
      <pc:sldChg chg="modSp">
        <pc:chgData name="Marina McGuire" userId="S::marina.mcguire@fosteradopt.org::74de49ce-e9dd-447a-a218-9bc15a4a0f6b" providerId="AD" clId="Web-{A64DBBC9-A59C-8E1A-C5BD-43F969B00E63}" dt="2022-10-10T17:11:33.967" v="220" actId="20577"/>
        <pc:sldMkLst>
          <pc:docMk/>
          <pc:sldMk cId="645664860" sldId="292"/>
        </pc:sldMkLst>
        <pc:spChg chg="mod">
          <ac:chgData name="Marina McGuire" userId="S::marina.mcguire@fosteradopt.org::74de49ce-e9dd-447a-a218-9bc15a4a0f6b" providerId="AD" clId="Web-{A64DBBC9-A59C-8E1A-C5BD-43F969B00E63}" dt="2022-10-10T16:52:02.698" v="73" actId="20577"/>
          <ac:spMkLst>
            <pc:docMk/>
            <pc:sldMk cId="645664860" sldId="292"/>
            <ac:spMk id="2" creationId="{00000000-0000-0000-0000-000000000000}"/>
          </ac:spMkLst>
        </pc:spChg>
        <pc:spChg chg="mod">
          <ac:chgData name="Marina McGuire" userId="S::marina.mcguire@fosteradopt.org::74de49ce-e9dd-447a-a218-9bc15a4a0f6b" providerId="AD" clId="Web-{A64DBBC9-A59C-8E1A-C5BD-43F969B00E63}" dt="2022-10-10T17:11:33.967" v="220" actId="20577"/>
          <ac:spMkLst>
            <pc:docMk/>
            <pc:sldMk cId="645664860" sldId="292"/>
            <ac:spMk id="3" creationId="{00000000-0000-0000-0000-000000000000}"/>
          </ac:spMkLst>
        </pc:spChg>
      </pc:sldChg>
      <pc:sldChg chg="modSp">
        <pc:chgData name="Marina McGuire" userId="S::marina.mcguire@fosteradopt.org::74de49ce-e9dd-447a-a218-9bc15a4a0f6b" providerId="AD" clId="Web-{A64DBBC9-A59C-8E1A-C5BD-43F969B00E63}" dt="2022-10-10T16:52:14.933" v="76" actId="20577"/>
        <pc:sldMkLst>
          <pc:docMk/>
          <pc:sldMk cId="1908204884" sldId="294"/>
        </pc:sldMkLst>
        <pc:spChg chg="mod">
          <ac:chgData name="Marina McGuire" userId="S::marina.mcguire@fosteradopt.org::74de49ce-e9dd-447a-a218-9bc15a4a0f6b" providerId="AD" clId="Web-{A64DBBC9-A59C-8E1A-C5BD-43F969B00E63}" dt="2022-10-10T16:52:14.933" v="76" actId="20577"/>
          <ac:spMkLst>
            <pc:docMk/>
            <pc:sldMk cId="1908204884" sldId="294"/>
            <ac:spMk id="2" creationId="{00000000-0000-0000-0000-000000000000}"/>
          </ac:spMkLst>
        </pc:spChg>
        <pc:spChg chg="mod">
          <ac:chgData name="Marina McGuire" userId="S::marina.mcguire@fosteradopt.org::74de49ce-e9dd-447a-a218-9bc15a4a0f6b" providerId="AD" clId="Web-{A64DBBC9-A59C-8E1A-C5BD-43F969B00E63}" dt="2022-10-10T16:52:12.495" v="74" actId="20577"/>
          <ac:spMkLst>
            <pc:docMk/>
            <pc:sldMk cId="1908204884" sldId="294"/>
            <ac:spMk id="3" creationId="{00000000-0000-0000-0000-000000000000}"/>
          </ac:spMkLst>
        </pc:spChg>
      </pc:sldChg>
      <pc:sldChg chg="modSp">
        <pc:chgData name="Marina McGuire" userId="S::marina.mcguire@fosteradopt.org::74de49ce-e9dd-447a-a218-9bc15a4a0f6b" providerId="AD" clId="Web-{A64DBBC9-A59C-8E1A-C5BD-43F969B00E63}" dt="2022-10-10T16:52:23.902" v="79" actId="20577"/>
        <pc:sldMkLst>
          <pc:docMk/>
          <pc:sldMk cId="2593791249" sldId="296"/>
        </pc:sldMkLst>
        <pc:spChg chg="mod">
          <ac:chgData name="Marina McGuire" userId="S::marina.mcguire@fosteradopt.org::74de49ce-e9dd-447a-a218-9bc15a4a0f6b" providerId="AD" clId="Web-{A64DBBC9-A59C-8E1A-C5BD-43F969B00E63}" dt="2022-10-10T16:52:23.902" v="79" actId="20577"/>
          <ac:spMkLst>
            <pc:docMk/>
            <pc:sldMk cId="2593791249" sldId="296"/>
            <ac:spMk id="2" creationId="{00000000-0000-0000-0000-000000000000}"/>
          </ac:spMkLst>
        </pc:spChg>
        <pc:spChg chg="mod">
          <ac:chgData name="Marina McGuire" userId="S::marina.mcguire@fosteradopt.org::74de49ce-e9dd-447a-a218-9bc15a4a0f6b" providerId="AD" clId="Web-{A64DBBC9-A59C-8E1A-C5BD-43F969B00E63}" dt="2022-10-10T16:52:21.667" v="77" actId="20577"/>
          <ac:spMkLst>
            <pc:docMk/>
            <pc:sldMk cId="2593791249" sldId="296"/>
            <ac:spMk id="3" creationId="{00000000-0000-0000-0000-000000000000}"/>
          </ac:spMkLst>
        </pc:spChg>
      </pc:sldChg>
      <pc:sldChg chg="modSp">
        <pc:chgData name="Marina McGuire" userId="S::marina.mcguire@fosteradopt.org::74de49ce-e9dd-447a-a218-9bc15a4a0f6b" providerId="AD" clId="Web-{A64DBBC9-A59C-8E1A-C5BD-43F969B00E63}" dt="2022-10-10T16:52:32.933" v="82" actId="20577"/>
        <pc:sldMkLst>
          <pc:docMk/>
          <pc:sldMk cId="336284467" sldId="298"/>
        </pc:sldMkLst>
        <pc:spChg chg="mod">
          <ac:chgData name="Marina McGuire" userId="S::marina.mcguire@fosteradopt.org::74de49ce-e9dd-447a-a218-9bc15a4a0f6b" providerId="AD" clId="Web-{A64DBBC9-A59C-8E1A-C5BD-43F969B00E63}" dt="2022-10-10T16:52:32.933" v="82" actId="20577"/>
          <ac:spMkLst>
            <pc:docMk/>
            <pc:sldMk cId="336284467" sldId="298"/>
            <ac:spMk id="2" creationId="{00000000-0000-0000-0000-000000000000}"/>
          </ac:spMkLst>
        </pc:spChg>
        <pc:spChg chg="mod">
          <ac:chgData name="Marina McGuire" userId="S::marina.mcguire@fosteradopt.org::74de49ce-e9dd-447a-a218-9bc15a4a0f6b" providerId="AD" clId="Web-{A64DBBC9-A59C-8E1A-C5BD-43F969B00E63}" dt="2022-10-10T16:52:30.214" v="80" actId="20577"/>
          <ac:spMkLst>
            <pc:docMk/>
            <pc:sldMk cId="336284467" sldId="298"/>
            <ac:spMk id="3" creationId="{00000000-0000-0000-0000-000000000000}"/>
          </ac:spMkLst>
        </pc:spChg>
      </pc:sldChg>
      <pc:sldChg chg="modSp">
        <pc:chgData name="Marina McGuire" userId="S::marina.mcguire@fosteradopt.org::74de49ce-e9dd-447a-a218-9bc15a4a0f6b" providerId="AD" clId="Web-{A64DBBC9-A59C-8E1A-C5BD-43F969B00E63}" dt="2022-10-10T16:52:42.871" v="85" actId="20577"/>
        <pc:sldMkLst>
          <pc:docMk/>
          <pc:sldMk cId="1621522652" sldId="300"/>
        </pc:sldMkLst>
        <pc:spChg chg="mod">
          <ac:chgData name="Marina McGuire" userId="S::marina.mcguire@fosteradopt.org::74de49ce-e9dd-447a-a218-9bc15a4a0f6b" providerId="AD" clId="Web-{A64DBBC9-A59C-8E1A-C5BD-43F969B00E63}" dt="2022-10-10T16:52:42.871" v="85" actId="20577"/>
          <ac:spMkLst>
            <pc:docMk/>
            <pc:sldMk cId="1621522652" sldId="300"/>
            <ac:spMk id="2" creationId="{00000000-0000-0000-0000-000000000000}"/>
          </ac:spMkLst>
        </pc:spChg>
        <pc:spChg chg="mod">
          <ac:chgData name="Marina McGuire" userId="S::marina.mcguire@fosteradopt.org::74de49ce-e9dd-447a-a218-9bc15a4a0f6b" providerId="AD" clId="Web-{A64DBBC9-A59C-8E1A-C5BD-43F969B00E63}" dt="2022-10-10T16:52:40.465" v="83" actId="20577"/>
          <ac:spMkLst>
            <pc:docMk/>
            <pc:sldMk cId="1621522652" sldId="300"/>
            <ac:spMk id="3" creationId="{00000000-0000-0000-0000-000000000000}"/>
          </ac:spMkLst>
        </pc:spChg>
      </pc:sldChg>
      <pc:sldChg chg="modSp">
        <pc:chgData name="Marina McGuire" userId="S::marina.mcguire@fosteradopt.org::74de49ce-e9dd-447a-a218-9bc15a4a0f6b" providerId="AD" clId="Web-{A64DBBC9-A59C-8E1A-C5BD-43F969B00E63}" dt="2022-10-10T16:52:54.200" v="88" actId="20577"/>
        <pc:sldMkLst>
          <pc:docMk/>
          <pc:sldMk cId="2987339771" sldId="303"/>
        </pc:sldMkLst>
        <pc:spChg chg="mod">
          <ac:chgData name="Marina McGuire" userId="S::marina.mcguire@fosteradopt.org::74de49ce-e9dd-447a-a218-9bc15a4a0f6b" providerId="AD" clId="Web-{A64DBBC9-A59C-8E1A-C5BD-43F969B00E63}" dt="2022-10-10T16:52:54.200" v="88" actId="20577"/>
          <ac:spMkLst>
            <pc:docMk/>
            <pc:sldMk cId="2987339771" sldId="303"/>
            <ac:spMk id="2" creationId="{00000000-0000-0000-0000-000000000000}"/>
          </ac:spMkLst>
        </pc:spChg>
        <pc:spChg chg="mod">
          <ac:chgData name="Marina McGuire" userId="S::marina.mcguire@fosteradopt.org::74de49ce-e9dd-447a-a218-9bc15a4a0f6b" providerId="AD" clId="Web-{A64DBBC9-A59C-8E1A-C5BD-43F969B00E63}" dt="2022-10-10T16:52:51.324" v="86" actId="20577"/>
          <ac:spMkLst>
            <pc:docMk/>
            <pc:sldMk cId="2987339771" sldId="303"/>
            <ac:spMk id="3" creationId="{00000000-0000-0000-0000-000000000000}"/>
          </ac:spMkLst>
        </pc:spChg>
      </pc:sldChg>
    </pc:docChg>
  </pc:docChgLst>
  <pc:docChgLst>
    <pc:chgData name="FosterAdopt Connect IT" userId="S::facit@fosteradopt.org::cffd748e-ceb9-4670-bea5-a1bfbde7132a" providerId="AD" clId="Web-{D686E7B8-A04F-336C-1EFE-DC4473F6CFC3}"/>
    <pc:docChg chg="modSld">
      <pc:chgData name="FosterAdopt Connect IT" userId="S::facit@fosteradopt.org::cffd748e-ceb9-4670-bea5-a1bfbde7132a" providerId="AD" clId="Web-{D686E7B8-A04F-336C-1EFE-DC4473F6CFC3}" dt="2022-10-18T20:06:56.096" v="21" actId="20577"/>
      <pc:docMkLst>
        <pc:docMk/>
      </pc:docMkLst>
      <pc:sldChg chg="modSp">
        <pc:chgData name="FosterAdopt Connect IT" userId="S::facit@fosteradopt.org::cffd748e-ceb9-4670-bea5-a1bfbde7132a" providerId="AD" clId="Web-{D686E7B8-A04F-336C-1EFE-DC4473F6CFC3}" dt="2022-10-18T20:06:56.096" v="21" actId="20577"/>
        <pc:sldMkLst>
          <pc:docMk/>
          <pc:sldMk cId="892854121" sldId="284"/>
        </pc:sldMkLst>
        <pc:spChg chg="mod">
          <ac:chgData name="FosterAdopt Connect IT" userId="S::facit@fosteradopt.org::cffd748e-ceb9-4670-bea5-a1bfbde7132a" providerId="AD" clId="Web-{D686E7B8-A04F-336C-1EFE-DC4473F6CFC3}" dt="2022-10-18T20:06:56.096" v="21" actId="20577"/>
          <ac:spMkLst>
            <pc:docMk/>
            <pc:sldMk cId="892854121" sldId="284"/>
            <ac:spMk id="3" creationId="{00000000-0000-0000-0000-000000000000}"/>
          </ac:spMkLst>
        </pc:spChg>
      </pc:sldChg>
    </pc:docChg>
  </pc:docChgLst>
  <pc:docChgLst>
    <pc:chgData name="FosterAdopt Connect IT" userId="S::facit@fosteradopt.org::cffd748e-ceb9-4670-bea5-a1bfbde7132a" providerId="AD" clId="Web-{79262A56-F689-C63C-2BDA-A29CD2CAFABF}"/>
    <pc:docChg chg="modSld">
      <pc:chgData name="FosterAdopt Connect IT" userId="S::facit@fosteradopt.org::cffd748e-ceb9-4670-bea5-a1bfbde7132a" providerId="AD" clId="Web-{79262A56-F689-C63C-2BDA-A29CD2CAFABF}" dt="2022-10-17T22:22:51.028" v="23" actId="20577"/>
      <pc:docMkLst>
        <pc:docMk/>
      </pc:docMkLst>
      <pc:sldChg chg="modSp">
        <pc:chgData name="FosterAdopt Connect IT" userId="S::facit@fosteradopt.org::cffd748e-ceb9-4670-bea5-a1bfbde7132a" providerId="AD" clId="Web-{79262A56-F689-C63C-2BDA-A29CD2CAFABF}" dt="2022-10-17T22:22:51.028" v="23" actId="20577"/>
        <pc:sldMkLst>
          <pc:docMk/>
          <pc:sldMk cId="892854121" sldId="284"/>
        </pc:sldMkLst>
        <pc:spChg chg="mod">
          <ac:chgData name="FosterAdopt Connect IT" userId="S::facit@fosteradopt.org::cffd748e-ceb9-4670-bea5-a1bfbde7132a" providerId="AD" clId="Web-{79262A56-F689-C63C-2BDA-A29CD2CAFABF}" dt="2022-10-17T22:22:51.028" v="23" actId="20577"/>
          <ac:spMkLst>
            <pc:docMk/>
            <pc:sldMk cId="892854121" sldId="284"/>
            <ac:spMk id="3" creationId="{00000000-0000-0000-0000-000000000000}"/>
          </ac:spMkLst>
        </pc:spChg>
      </pc:sldChg>
    </pc:docChg>
  </pc:docChgLst>
  <pc:docChgLst>
    <pc:chgData name="FosterAdopt Connect IT" userId="S::facit@fosteradopt.org::cffd748e-ceb9-4670-bea5-a1bfbde7132a" providerId="AD" clId="Web-{82DF3D80-D849-900C-C0D2-9399E5F38865}"/>
    <pc:docChg chg="modSld">
      <pc:chgData name="FosterAdopt Connect IT" userId="S::facit@fosteradopt.org::cffd748e-ceb9-4670-bea5-a1bfbde7132a" providerId="AD" clId="Web-{82DF3D80-D849-900C-C0D2-9399E5F38865}" dt="2022-10-13T21:16:44.716" v="107" actId="20577"/>
      <pc:docMkLst>
        <pc:docMk/>
      </pc:docMkLst>
      <pc:sldChg chg="modSp">
        <pc:chgData name="FosterAdopt Connect IT" userId="S::facit@fosteradopt.org::cffd748e-ceb9-4670-bea5-a1bfbde7132a" providerId="AD" clId="Web-{82DF3D80-D849-900C-C0D2-9399E5F38865}" dt="2022-10-13T21:16:09.277" v="65" actId="20577"/>
        <pc:sldMkLst>
          <pc:docMk/>
          <pc:sldMk cId="1286170649" sldId="315"/>
        </pc:sldMkLst>
        <pc:spChg chg="mod">
          <ac:chgData name="FosterAdopt Connect IT" userId="S::facit@fosteradopt.org::cffd748e-ceb9-4670-bea5-a1bfbde7132a" providerId="AD" clId="Web-{82DF3D80-D849-900C-C0D2-9399E5F38865}" dt="2022-10-13T21:16:09.277" v="65" actId="20577"/>
          <ac:spMkLst>
            <pc:docMk/>
            <pc:sldMk cId="1286170649" sldId="315"/>
            <ac:spMk id="3" creationId="{00000000-0000-0000-0000-000000000000}"/>
          </ac:spMkLst>
        </pc:spChg>
      </pc:sldChg>
      <pc:sldChg chg="modSp">
        <pc:chgData name="FosterAdopt Connect IT" userId="S::facit@fosteradopt.org::cffd748e-ceb9-4670-bea5-a1bfbde7132a" providerId="AD" clId="Web-{82DF3D80-D849-900C-C0D2-9399E5F38865}" dt="2022-10-13T21:16:44.716" v="107" actId="20577"/>
        <pc:sldMkLst>
          <pc:docMk/>
          <pc:sldMk cId="922477787" sldId="316"/>
        </pc:sldMkLst>
        <pc:spChg chg="mod">
          <ac:chgData name="FosterAdopt Connect IT" userId="S::facit@fosteradopt.org::cffd748e-ceb9-4670-bea5-a1bfbde7132a" providerId="AD" clId="Web-{82DF3D80-D849-900C-C0D2-9399E5F38865}" dt="2022-10-13T21:16:44.716" v="107" actId="20577"/>
          <ac:spMkLst>
            <pc:docMk/>
            <pc:sldMk cId="922477787" sldId="316"/>
            <ac:spMk id="3" creationId="{00000000-0000-0000-0000-000000000000}"/>
          </ac:spMkLst>
        </pc:spChg>
      </pc:sldChg>
    </pc:docChg>
  </pc:docChgLst>
  <pc:docChgLst>
    <pc:chgData name="FosterAdopt Connect IT" userId="S::facit@fosteradopt.org::cffd748e-ceb9-4670-bea5-a1bfbde7132a" providerId="AD" clId="Web-{675C38D2-F0DF-00F8-E5BA-2770F8F44D69}"/>
    <pc:docChg chg="modSld">
      <pc:chgData name="FosterAdopt Connect IT" userId="S::facit@fosteradopt.org::cffd748e-ceb9-4670-bea5-a1bfbde7132a" providerId="AD" clId="Web-{675C38D2-F0DF-00F8-E5BA-2770F8F44D69}" dt="2022-10-26T18:47:38.149" v="12" actId="20577"/>
      <pc:docMkLst>
        <pc:docMk/>
      </pc:docMkLst>
      <pc:sldChg chg="modSp">
        <pc:chgData name="FosterAdopt Connect IT" userId="S::facit@fosteradopt.org::cffd748e-ceb9-4670-bea5-a1bfbde7132a" providerId="AD" clId="Web-{675C38D2-F0DF-00F8-E5BA-2770F8F44D69}" dt="2022-10-26T18:47:38.149" v="12" actId="20577"/>
        <pc:sldMkLst>
          <pc:docMk/>
          <pc:sldMk cId="2048061245" sldId="256"/>
        </pc:sldMkLst>
        <pc:spChg chg="mod">
          <ac:chgData name="FosterAdopt Connect IT" userId="S::facit@fosteradopt.org::cffd748e-ceb9-4670-bea5-a1bfbde7132a" providerId="AD" clId="Web-{675C38D2-F0DF-00F8-E5BA-2770F8F44D69}" dt="2022-10-26T18:47:38.149" v="12" actId="20577"/>
          <ac:spMkLst>
            <pc:docMk/>
            <pc:sldMk cId="2048061245" sldId="256"/>
            <ac:spMk id="3" creationId="{00000000-0000-0000-0000-000000000000}"/>
          </ac:spMkLst>
        </pc:spChg>
      </pc:sldChg>
    </pc:docChg>
  </pc:docChgLst>
  <pc:docChgLst>
    <pc:chgData name="FosterAdopt Connect IT" userId="S::facit@fosteradopt.org::cffd748e-ceb9-4670-bea5-a1bfbde7132a" providerId="AD" clId="Web-{04A46871-7430-9505-BBCC-D7C27149A3A9}"/>
    <pc:docChg chg="modSld">
      <pc:chgData name="FosterAdopt Connect IT" userId="S::facit@fosteradopt.org::cffd748e-ceb9-4670-bea5-a1bfbde7132a" providerId="AD" clId="Web-{04A46871-7430-9505-BBCC-D7C27149A3A9}" dt="2022-07-15T18:42:57.821" v="18" actId="20577"/>
      <pc:docMkLst>
        <pc:docMk/>
      </pc:docMkLst>
      <pc:sldChg chg="modSp">
        <pc:chgData name="FosterAdopt Connect IT" userId="S::facit@fosteradopt.org::cffd748e-ceb9-4670-bea5-a1bfbde7132a" providerId="AD" clId="Web-{04A46871-7430-9505-BBCC-D7C27149A3A9}" dt="2022-07-15T18:37:47.402" v="7" actId="20577"/>
        <pc:sldMkLst>
          <pc:docMk/>
          <pc:sldMk cId="645664860" sldId="292"/>
        </pc:sldMkLst>
        <pc:spChg chg="mod">
          <ac:chgData name="FosterAdopt Connect IT" userId="S::facit@fosteradopt.org::cffd748e-ceb9-4670-bea5-a1bfbde7132a" providerId="AD" clId="Web-{04A46871-7430-9505-BBCC-D7C27149A3A9}" dt="2022-07-15T18:37:47.402" v="7" actId="20577"/>
          <ac:spMkLst>
            <pc:docMk/>
            <pc:sldMk cId="645664860" sldId="292"/>
            <ac:spMk id="3" creationId="{00000000-0000-0000-0000-000000000000}"/>
          </ac:spMkLst>
        </pc:spChg>
      </pc:sldChg>
      <pc:sldChg chg="modSp">
        <pc:chgData name="FosterAdopt Connect IT" userId="S::facit@fosteradopt.org::cffd748e-ceb9-4670-bea5-a1bfbde7132a" providerId="AD" clId="Web-{04A46871-7430-9505-BBCC-D7C27149A3A9}" dt="2022-07-15T18:42:57.821" v="18" actId="20577"/>
        <pc:sldMkLst>
          <pc:docMk/>
          <pc:sldMk cId="336284467" sldId="298"/>
        </pc:sldMkLst>
        <pc:spChg chg="mod">
          <ac:chgData name="FosterAdopt Connect IT" userId="S::facit@fosteradopt.org::cffd748e-ceb9-4670-bea5-a1bfbde7132a" providerId="AD" clId="Web-{04A46871-7430-9505-BBCC-D7C27149A3A9}" dt="2022-07-15T18:42:57.821" v="18" actId="20577"/>
          <ac:spMkLst>
            <pc:docMk/>
            <pc:sldMk cId="336284467" sldId="298"/>
            <ac:spMk id="3" creationId="{00000000-0000-0000-0000-000000000000}"/>
          </ac:spMkLst>
        </pc:spChg>
      </pc:sldChg>
      <pc:sldChg chg="modSp">
        <pc:chgData name="FosterAdopt Connect IT" userId="S::facit@fosteradopt.org::cffd748e-ceb9-4670-bea5-a1bfbde7132a" providerId="AD" clId="Web-{04A46871-7430-9505-BBCC-D7C27149A3A9}" dt="2022-07-15T18:38:24.326" v="11" actId="20577"/>
        <pc:sldMkLst>
          <pc:docMk/>
          <pc:sldMk cId="1621522652" sldId="300"/>
        </pc:sldMkLst>
        <pc:spChg chg="mod">
          <ac:chgData name="FosterAdopt Connect IT" userId="S::facit@fosteradopt.org::cffd748e-ceb9-4670-bea5-a1bfbde7132a" providerId="AD" clId="Web-{04A46871-7430-9505-BBCC-D7C27149A3A9}" dt="2022-07-15T18:38:24.326" v="11" actId="20577"/>
          <ac:spMkLst>
            <pc:docMk/>
            <pc:sldMk cId="1621522652" sldId="300"/>
            <ac:spMk id="3" creationId="{00000000-0000-0000-0000-000000000000}"/>
          </ac:spMkLst>
        </pc:spChg>
      </pc:sldChg>
    </pc:docChg>
  </pc:docChgLst>
  <pc:docChgLst>
    <pc:chgData name="FosterAdopt Connect IT" userId="S::facit@fosteradopt.org::cffd748e-ceb9-4670-bea5-a1bfbde7132a" providerId="AD" clId="Web-{A2B08215-3A1D-4A7A-EBEA-5EA3B5FB312E}"/>
    <pc:docChg chg="modSld">
      <pc:chgData name="FosterAdopt Connect IT" userId="S::facit@fosteradopt.org::cffd748e-ceb9-4670-bea5-a1bfbde7132a" providerId="AD" clId="Web-{A2B08215-3A1D-4A7A-EBEA-5EA3B5FB312E}" dt="2022-07-22T16:26:00.704" v="12" actId="1076"/>
      <pc:docMkLst>
        <pc:docMk/>
      </pc:docMkLst>
      <pc:sldChg chg="addSp modSp">
        <pc:chgData name="FosterAdopt Connect IT" userId="S::facit@fosteradopt.org::cffd748e-ceb9-4670-bea5-a1bfbde7132a" providerId="AD" clId="Web-{A2B08215-3A1D-4A7A-EBEA-5EA3B5FB312E}" dt="2022-07-22T16:25:47.923" v="7" actId="14100"/>
        <pc:sldMkLst>
          <pc:docMk/>
          <pc:sldMk cId="1286170649" sldId="315"/>
        </pc:sldMkLst>
        <pc:picChg chg="add mod">
          <ac:chgData name="FosterAdopt Connect IT" userId="S::facit@fosteradopt.org::cffd748e-ceb9-4670-bea5-a1bfbde7132a" providerId="AD" clId="Web-{A2B08215-3A1D-4A7A-EBEA-5EA3B5FB312E}" dt="2022-07-22T16:25:47.923" v="7" actId="14100"/>
          <ac:picMkLst>
            <pc:docMk/>
            <pc:sldMk cId="1286170649" sldId="315"/>
            <ac:picMk id="5" creationId="{3B951D80-191E-1357-81E3-6DBEC5C6B8FA}"/>
          </ac:picMkLst>
        </pc:picChg>
      </pc:sldChg>
      <pc:sldChg chg="addSp modSp">
        <pc:chgData name="FosterAdopt Connect IT" userId="S::facit@fosteradopt.org::cffd748e-ceb9-4670-bea5-a1bfbde7132a" providerId="AD" clId="Web-{A2B08215-3A1D-4A7A-EBEA-5EA3B5FB312E}" dt="2022-07-22T16:26:00.704" v="12" actId="1076"/>
        <pc:sldMkLst>
          <pc:docMk/>
          <pc:sldMk cId="922477787" sldId="316"/>
        </pc:sldMkLst>
        <pc:picChg chg="add mod">
          <ac:chgData name="FosterAdopt Connect IT" userId="S::facit@fosteradopt.org::cffd748e-ceb9-4670-bea5-a1bfbde7132a" providerId="AD" clId="Web-{A2B08215-3A1D-4A7A-EBEA-5EA3B5FB312E}" dt="2022-07-22T16:26:00.704" v="12" actId="1076"/>
          <ac:picMkLst>
            <pc:docMk/>
            <pc:sldMk cId="922477787" sldId="316"/>
            <ac:picMk id="5" creationId="{13889660-523B-A9E2-2DC7-8C291B7B77B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AA0939-6790-4CD8-AFD8-6EB3563B8A9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110146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AA0939-6790-4CD8-AFD8-6EB3563B8A9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1031968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AA0939-6790-4CD8-AFD8-6EB3563B8A9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70053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AA0939-6790-4CD8-AFD8-6EB3563B8A9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193315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AA0939-6790-4CD8-AFD8-6EB3563B8A9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421989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AA0939-6790-4CD8-AFD8-6EB3563B8A9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215580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AA0939-6790-4CD8-AFD8-6EB3563B8A9E}"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1352936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AA0939-6790-4CD8-AFD8-6EB3563B8A9E}"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1191751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AA0939-6790-4CD8-AFD8-6EB3563B8A9E}"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148383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AA0939-6790-4CD8-AFD8-6EB3563B8A9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397728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AA0939-6790-4CD8-AFD8-6EB3563B8A9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F652A-988D-4220-B966-7A435569CC75}" type="slidenum">
              <a:rPr lang="en-US" smtClean="0"/>
              <a:t>‹#›</a:t>
            </a:fld>
            <a:endParaRPr lang="en-US"/>
          </a:p>
        </p:txBody>
      </p:sp>
    </p:spTree>
    <p:extLst>
      <p:ext uri="{BB962C8B-B14F-4D97-AF65-F5344CB8AC3E}">
        <p14:creationId xmlns:p14="http://schemas.microsoft.com/office/powerpoint/2010/main" val="299992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A0939-6790-4CD8-AFD8-6EB3563B8A9E}"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F652A-988D-4220-B966-7A435569CC75}" type="slidenum">
              <a:rPr lang="en-US" smtClean="0"/>
              <a:t>‹#›</a:t>
            </a:fld>
            <a:endParaRPr lang="en-US"/>
          </a:p>
        </p:txBody>
      </p:sp>
    </p:spTree>
    <p:extLst>
      <p:ext uri="{BB962C8B-B14F-4D97-AF65-F5344CB8AC3E}">
        <p14:creationId xmlns:p14="http://schemas.microsoft.com/office/powerpoint/2010/main" val="237889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meredith.greenfield@fosteradopt.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16321"/>
            <a:ext cx="9144000" cy="1123814"/>
          </a:xfrm>
        </p:spPr>
        <p:txBody>
          <a:bodyPr>
            <a:normAutofit/>
          </a:bodyPr>
          <a:lstStyle/>
          <a:p>
            <a:pPr algn="l"/>
            <a:r>
              <a:rPr lang="en-US" sz="3600">
                <a:solidFill>
                  <a:schemeClr val="bg1">
                    <a:lumMod val="75000"/>
                  </a:schemeClr>
                </a:solidFill>
                <a:latin typeface="Lato"/>
                <a:ea typeface="Lato"/>
                <a:cs typeface="Lato"/>
              </a:rPr>
              <a:t>Performance, Quality </a:t>
            </a:r>
            <a:br>
              <a:rPr lang="en-US" sz="3600">
                <a:solidFill>
                  <a:schemeClr val="bg1">
                    <a:lumMod val="75000"/>
                  </a:schemeClr>
                </a:solidFill>
                <a:latin typeface="Lato"/>
                <a:ea typeface="Lato"/>
                <a:cs typeface="Lato"/>
              </a:rPr>
            </a:br>
            <a:r>
              <a:rPr lang="en-US" sz="3600">
                <a:solidFill>
                  <a:schemeClr val="bg1">
                    <a:lumMod val="75000"/>
                  </a:schemeClr>
                </a:solidFill>
                <a:latin typeface="Lato"/>
                <a:ea typeface="Lato"/>
                <a:cs typeface="Lato"/>
              </a:rPr>
              <a:t>&amp; Improvement </a:t>
            </a:r>
          </a:p>
        </p:txBody>
      </p:sp>
      <p:sp>
        <p:nvSpPr>
          <p:cNvPr id="3" name="Subtitle 2"/>
          <p:cNvSpPr>
            <a:spLocks noGrp="1"/>
          </p:cNvSpPr>
          <p:nvPr>
            <p:ph type="subTitle" idx="1"/>
          </p:nvPr>
        </p:nvSpPr>
        <p:spPr>
          <a:xfrm>
            <a:off x="1625320" y="4034187"/>
            <a:ext cx="9144000" cy="1655762"/>
          </a:xfrm>
        </p:spPr>
        <p:txBody>
          <a:bodyPr vert="horz" lIns="91440" tIns="45720" rIns="91440" bIns="45720" rtlCol="0" anchor="t">
            <a:normAutofit/>
          </a:bodyPr>
          <a:lstStyle/>
          <a:p>
            <a:pPr algn="l"/>
            <a:r>
              <a:rPr lang="en-US" i="1" dirty="0">
                <a:latin typeface="Lato"/>
                <a:ea typeface="Lato"/>
                <a:cs typeface="Lato"/>
              </a:rPr>
              <a:t>Quarterly Report – Q3 2022</a:t>
            </a:r>
          </a:p>
          <a:p>
            <a:pPr algn="l"/>
            <a:r>
              <a:rPr lang="en-US" i="1" dirty="0">
                <a:latin typeface="Lato"/>
                <a:ea typeface="Lato"/>
                <a:cs typeface="Lato"/>
              </a:rPr>
              <a:t>July-Sept</a:t>
            </a:r>
          </a:p>
        </p:txBody>
      </p:sp>
      <p:cxnSp>
        <p:nvCxnSpPr>
          <p:cNvPr id="5" name="Straight Connector 4"/>
          <p:cNvCxnSpPr/>
          <p:nvPr/>
        </p:nvCxnSpPr>
        <p:spPr>
          <a:xfrm>
            <a:off x="1672046" y="3783566"/>
            <a:ext cx="5434148" cy="0"/>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rot="16200000">
            <a:off x="215535" y="5801678"/>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200000">
            <a:off x="1227908" y="6139451"/>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6200000">
            <a:off x="346166" y="5162899"/>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200000">
            <a:off x="1058095" y="5325303"/>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6200000">
            <a:off x="1715587" y="5771198"/>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6200000">
            <a:off x="10673986" y="645971"/>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10909118" y="170779"/>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10328367" y="142005"/>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11391903" y="116369"/>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11697788" y="866759"/>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descr="A picture containing person, little, fruit&#10;&#10;Description automatically generated">
            <a:extLst>
              <a:ext uri="{FF2B5EF4-FFF2-40B4-BE49-F238E27FC236}">
                <a16:creationId xmlns:a16="http://schemas.microsoft.com/office/drawing/2014/main" id="{1BB4AD33-75BD-4769-9F5E-4FADF4CD93B4}"/>
              </a:ext>
            </a:extLst>
          </p:cNvPr>
          <p:cNvPicPr>
            <a:picLocks noChangeAspect="1"/>
          </p:cNvPicPr>
          <p:nvPr/>
        </p:nvPicPr>
        <p:blipFill>
          <a:blip r:embed="rId2"/>
          <a:stretch>
            <a:fillRect/>
          </a:stretch>
        </p:blipFill>
        <p:spPr>
          <a:xfrm rot="660000">
            <a:off x="7219359" y="2195506"/>
            <a:ext cx="4349710" cy="4099188"/>
          </a:xfrm>
          <a:prstGeom prst="rect">
            <a:avLst/>
          </a:prstGeom>
        </p:spPr>
      </p:pic>
      <p:pic>
        <p:nvPicPr>
          <p:cNvPr id="6" name="Picture 7" descr="Logo&#10;&#10;Description automatically generated">
            <a:extLst>
              <a:ext uri="{FF2B5EF4-FFF2-40B4-BE49-F238E27FC236}">
                <a16:creationId xmlns:a16="http://schemas.microsoft.com/office/drawing/2014/main" id="{86ADA12F-5BB7-4899-AFD3-68A30CC0BF32}"/>
              </a:ext>
            </a:extLst>
          </p:cNvPr>
          <p:cNvPicPr>
            <a:picLocks noChangeAspect="1"/>
          </p:cNvPicPr>
          <p:nvPr/>
        </p:nvPicPr>
        <p:blipFill>
          <a:blip r:embed="rId3"/>
          <a:stretch>
            <a:fillRect/>
          </a:stretch>
        </p:blipFill>
        <p:spPr>
          <a:xfrm>
            <a:off x="1672806" y="1216278"/>
            <a:ext cx="2743200" cy="996445"/>
          </a:xfrm>
          <a:prstGeom prst="rect">
            <a:avLst/>
          </a:prstGeom>
        </p:spPr>
      </p:pic>
    </p:spTree>
    <p:extLst>
      <p:ext uri="{BB962C8B-B14F-4D97-AF65-F5344CB8AC3E}">
        <p14:creationId xmlns:p14="http://schemas.microsoft.com/office/powerpoint/2010/main" val="2048061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COMMUNITY CONNECTIONS YOUTH PROJECT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fontScale="92500" lnSpcReduction="10000"/>
          </a:bodyPr>
          <a:lstStyle/>
          <a:p>
            <a:pPr>
              <a:lnSpc>
                <a:spcPct val="110000"/>
              </a:lnSpc>
              <a:buFont typeface="Arial"/>
              <a:buChar char="•"/>
            </a:pPr>
            <a:r>
              <a:rPr lang="en-US" sz="2000">
                <a:latin typeface="Lato"/>
                <a:ea typeface="+mn-lt"/>
                <a:cs typeface="+mn-lt"/>
              </a:rPr>
              <a:t>94 youth served through the CCYP program</a:t>
            </a:r>
            <a:endParaRPr lang="en-US">
              <a:cs typeface="Calibri"/>
            </a:endParaRPr>
          </a:p>
          <a:p>
            <a:pPr>
              <a:lnSpc>
                <a:spcPct val="110000"/>
              </a:lnSpc>
              <a:buFont typeface="Arial"/>
              <a:buChar char="•"/>
            </a:pPr>
            <a:r>
              <a:rPr lang="en-US" sz="2000">
                <a:latin typeface="Lato"/>
                <a:ea typeface="+mn-lt"/>
                <a:cs typeface="+mn-lt"/>
              </a:rPr>
              <a:t>45 clients obtained part-time or full-time employment</a:t>
            </a:r>
          </a:p>
          <a:p>
            <a:pPr>
              <a:lnSpc>
                <a:spcPct val="110000"/>
              </a:lnSpc>
              <a:buFont typeface="Arial"/>
              <a:buChar char="•"/>
            </a:pPr>
            <a:r>
              <a:rPr lang="en-US" sz="2000">
                <a:latin typeface="Lato"/>
                <a:ea typeface="+mn-lt"/>
                <a:cs typeface="+mn-lt"/>
              </a:rPr>
              <a:t>34 clients received financial education on monthly budgeting</a:t>
            </a:r>
          </a:p>
          <a:p>
            <a:pPr>
              <a:lnSpc>
                <a:spcPct val="110000"/>
              </a:lnSpc>
              <a:buFont typeface="Arial"/>
              <a:buChar char="•"/>
            </a:pPr>
            <a:r>
              <a:rPr lang="en-US" sz="2000">
                <a:latin typeface="Lato"/>
                <a:ea typeface="+mn-lt"/>
                <a:cs typeface="+mn-lt"/>
              </a:rPr>
              <a:t>41 clients were assisted with emergency funds to prevent crisis (i.e., paying utility or medical bills, etc.)</a:t>
            </a:r>
          </a:p>
          <a:p>
            <a:pPr>
              <a:lnSpc>
                <a:spcPct val="110000"/>
              </a:lnSpc>
              <a:buFont typeface="Arial"/>
              <a:buChar char="•"/>
            </a:pPr>
            <a:r>
              <a:rPr lang="en-US" sz="2000">
                <a:latin typeface="Lato"/>
                <a:ea typeface="+mn-lt"/>
                <a:cs typeface="+mn-lt"/>
              </a:rPr>
              <a:t>13 clients were assisted with housing funds to prevent crisis (i.e., paying off past evictions, rent to avoid evection, etc.)</a:t>
            </a:r>
          </a:p>
          <a:p>
            <a:pPr>
              <a:lnSpc>
                <a:spcPct val="110000"/>
              </a:lnSpc>
              <a:buFont typeface="Arial"/>
              <a:buChar char="•"/>
            </a:pPr>
            <a:r>
              <a:rPr lang="en-US" sz="2000">
                <a:latin typeface="Lato"/>
                <a:ea typeface="+mn-lt"/>
                <a:cs typeface="+mn-lt"/>
              </a:rPr>
              <a:t>$6,872.55 were allocated to serve these young adults to aid them in their successful transition into adulthood.* </a:t>
            </a:r>
          </a:p>
          <a:p>
            <a:pPr>
              <a:lnSpc>
                <a:spcPct val="110000"/>
              </a:lnSpc>
              <a:buFont typeface="Arial"/>
              <a:buChar char="•"/>
            </a:pPr>
            <a:r>
              <a:rPr lang="en-US" sz="2000">
                <a:latin typeface="Lato"/>
                <a:ea typeface="+mn-lt"/>
                <a:cs typeface="+mn-lt"/>
              </a:rPr>
              <a:t>*Resource Allocation: Donations received from community to </a:t>
            </a:r>
            <a:r>
              <a:rPr lang="en-US" sz="2000" err="1">
                <a:latin typeface="Lato"/>
                <a:ea typeface="+mn-lt"/>
                <a:cs typeface="+mn-lt"/>
              </a:rPr>
              <a:t>FosterAdopt</a:t>
            </a:r>
            <a:r>
              <a:rPr lang="en-US" sz="2000">
                <a:latin typeface="Lato"/>
                <a:ea typeface="+mn-lt"/>
                <a:cs typeface="+mn-lt"/>
              </a:rPr>
              <a:t> Connect to assist in securing permanent, safe housing including furniture, bedding, household items, kitchen/cooking items, etc.  </a:t>
            </a:r>
          </a:p>
          <a:p>
            <a:pPr>
              <a:lnSpc>
                <a:spcPct val="110000"/>
              </a:lnSpc>
              <a:buFont typeface="Arial"/>
              <a:buChar char="•"/>
            </a:pPr>
            <a:endParaRPr lang="en-US" sz="2000">
              <a:solidFill>
                <a:schemeClr val="bg1">
                  <a:lumMod val="65000"/>
                </a:schemeClr>
              </a:solidFill>
              <a:latin typeface="Lato"/>
              <a:ea typeface="Lato"/>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1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FAMILY ADVOCACY</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259562" y="4462774"/>
            <a:ext cx="9671265" cy="1732963"/>
          </a:xfrm>
        </p:spPr>
        <p:txBody>
          <a:bodyPr vert="horz" lIns="91440" tIns="45720" rIns="91440" bIns="45720" rtlCol="0" anchor="t">
            <a:normAutofit/>
          </a:bodyPr>
          <a:lstStyle/>
          <a:p>
            <a:pPr algn="ctr">
              <a:lnSpc>
                <a:spcPct val="100000"/>
              </a:lnSpc>
              <a:buNone/>
            </a:pPr>
            <a:r>
              <a:rPr lang="en-US" sz="2000">
                <a:solidFill>
                  <a:schemeClr val="bg1">
                    <a:lumMod val="65000"/>
                  </a:schemeClr>
                </a:solidFill>
                <a:latin typeface="Lato"/>
                <a:ea typeface="+mn-lt"/>
                <a:cs typeface="+mn-lt"/>
              </a:rPr>
              <a:t>The advocacy program assists foster/adoptive parents to navigate the complex issues within child welfare when they experience problems or barriers. The advocate staff are experienced foster parents themselves who can help address specific concerns and quickly implement action plans. </a:t>
            </a:r>
            <a:endParaRPr lang="en-US">
              <a:cs typeface="Calibri" panose="020F0502020204030204"/>
            </a:endParaRPr>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3" descr="A picture containing person&#10;&#10;Description automatically generated">
            <a:extLst>
              <a:ext uri="{FF2B5EF4-FFF2-40B4-BE49-F238E27FC236}">
                <a16:creationId xmlns:a16="http://schemas.microsoft.com/office/drawing/2014/main" id="{63FA8341-4666-BA3E-EA6F-0507863D4FE2}"/>
              </a:ext>
            </a:extLst>
          </p:cNvPr>
          <p:cNvPicPr>
            <a:picLocks noChangeAspect="1"/>
          </p:cNvPicPr>
          <p:nvPr/>
        </p:nvPicPr>
        <p:blipFill>
          <a:blip r:embed="rId2"/>
          <a:stretch>
            <a:fillRect/>
          </a:stretch>
        </p:blipFill>
        <p:spPr>
          <a:xfrm>
            <a:off x="4562654" y="499160"/>
            <a:ext cx="3066690" cy="3081257"/>
          </a:xfrm>
          <a:prstGeom prst="rect">
            <a:avLst/>
          </a:prstGeom>
        </p:spPr>
      </p:pic>
    </p:spTree>
    <p:extLst>
      <p:ext uri="{BB962C8B-B14F-4D97-AF65-F5344CB8AC3E}">
        <p14:creationId xmlns:p14="http://schemas.microsoft.com/office/powerpoint/2010/main" val="1281159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FAMILY ADVOCACY PROGRAM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r>
              <a:rPr lang="en-US" sz="2000" dirty="0">
                <a:latin typeface="Lato"/>
                <a:ea typeface="+mn-lt"/>
                <a:cs typeface="+mn-lt"/>
              </a:rPr>
              <a:t>75% of clients reported the service provided reduced their stress level</a:t>
            </a:r>
            <a:endParaRPr lang="en-US" dirty="0">
              <a:cs typeface="Calibri" panose="020F0502020204030204"/>
            </a:endParaRPr>
          </a:p>
          <a:p>
            <a:r>
              <a:rPr lang="en-US" sz="2000" dirty="0">
                <a:latin typeface="Lato"/>
                <a:ea typeface="+mn-lt"/>
                <a:cs typeface="+mn-lt"/>
              </a:rPr>
              <a:t>314 clients served (203 families)</a:t>
            </a:r>
          </a:p>
          <a:p>
            <a:pPr>
              <a:lnSpc>
                <a:spcPct val="110000"/>
              </a:lnSpc>
            </a:pPr>
            <a:endParaRPr lang="en-US" sz="2000">
              <a:solidFill>
                <a:schemeClr val="bg1">
                  <a:lumMod val="65000"/>
                </a:schemeClr>
              </a:solidFill>
              <a:latin typeface="Lato"/>
              <a:ea typeface="Lato"/>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6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KINSHIP NAVIGATOR</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259562" y="4462774"/>
            <a:ext cx="9671265" cy="1732963"/>
          </a:xfrm>
        </p:spPr>
        <p:txBody>
          <a:bodyPr vert="horz" lIns="91440" tIns="45720" rIns="91440" bIns="45720" rtlCol="0" anchor="t">
            <a:normAutofit fontScale="92500" lnSpcReduction="20000"/>
          </a:bodyPr>
          <a:lstStyle/>
          <a:p>
            <a:pPr algn="ctr">
              <a:lnSpc>
                <a:spcPct val="110000"/>
              </a:lnSpc>
              <a:buNone/>
            </a:pPr>
            <a:r>
              <a:rPr lang="en-US" sz="2000">
                <a:solidFill>
                  <a:schemeClr val="bg1">
                    <a:lumMod val="65000"/>
                  </a:schemeClr>
                </a:solidFill>
                <a:latin typeface="Lato"/>
                <a:ea typeface="+mn-lt"/>
                <a:cs typeface="+mn-lt"/>
              </a:rPr>
              <a:t>The overall goal of Kinship Navigator is to build and/or enhance protective factors for kinship families that are not actively involved in the child welfare system, but are caring for relative children and youth at risk of entering or reentering foster care. The program helps reduce or eliminate barriers for access to needed services and supports so children can be safely maintained in their homes to reduce the likelihood of placement disruption and child welfare involvement.  </a:t>
            </a:r>
            <a:endParaRPr lang="en-US">
              <a:solidFill>
                <a:schemeClr val="bg1">
                  <a:lumMod val="65000"/>
                </a:schemeClr>
              </a:solidFill>
              <a:cs typeface="Calibri" panose="020F0502020204030204"/>
            </a:endParaRPr>
          </a:p>
          <a:p>
            <a:pPr algn="ctr">
              <a:lnSpc>
                <a:spcPct val="11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25B74BA8-86D9-E856-0967-03852B54B65D}"/>
              </a:ext>
            </a:extLst>
          </p:cNvPr>
          <p:cNvPicPr>
            <a:picLocks noChangeAspect="1"/>
          </p:cNvPicPr>
          <p:nvPr/>
        </p:nvPicPr>
        <p:blipFill>
          <a:blip r:embed="rId2"/>
          <a:stretch>
            <a:fillRect/>
          </a:stretch>
        </p:blipFill>
        <p:spPr>
          <a:xfrm>
            <a:off x="4591410" y="417447"/>
            <a:ext cx="3005586" cy="3183578"/>
          </a:xfrm>
          <a:prstGeom prst="rect">
            <a:avLst/>
          </a:prstGeom>
        </p:spPr>
      </p:pic>
    </p:spTree>
    <p:extLst>
      <p:ext uri="{BB962C8B-B14F-4D97-AF65-F5344CB8AC3E}">
        <p14:creationId xmlns:p14="http://schemas.microsoft.com/office/powerpoint/2010/main" val="277254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KINSHIP NAVIGATOR PROGRAM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a:latin typeface="Lato"/>
                <a:ea typeface="+mn-lt"/>
                <a:cs typeface="+mn-lt"/>
              </a:rPr>
              <a:t>382 relative caregivers and the children they care for were served through the Kinship Navigator Program.  </a:t>
            </a:r>
            <a:endParaRPr lang="en-US">
              <a:cs typeface="Calibri"/>
            </a:endParaRPr>
          </a:p>
          <a:p>
            <a:pPr>
              <a:lnSpc>
                <a:spcPct val="100000"/>
              </a:lnSpc>
            </a:pPr>
            <a:r>
              <a:rPr lang="en-US" sz="2000">
                <a:latin typeface="Lato"/>
                <a:ea typeface="+mn-lt"/>
                <a:cs typeface="+mn-lt"/>
              </a:rPr>
              <a:t>97% of Kinship Caregivers who completed the program in the past quarter improved their ability to meet the basic needs to safely care for the children in their home, as measured by a reduction in Family Needs Scale Assessment score. </a:t>
            </a:r>
          </a:p>
          <a:p>
            <a:pPr>
              <a:lnSpc>
                <a:spcPct val="100000"/>
              </a:lnSpc>
            </a:pPr>
            <a:endParaRPr lang="en-US" sz="2000">
              <a:solidFill>
                <a:schemeClr val="bg1">
                  <a:lumMod val="65000"/>
                </a:schemeClr>
              </a:solidFill>
              <a:latin typeface="Lato"/>
              <a:ea typeface="+mn-lt"/>
              <a:cs typeface="+mn-lt"/>
            </a:endParaRPr>
          </a:p>
          <a:p>
            <a:pPr>
              <a:lnSpc>
                <a:spcPct val="100000"/>
              </a:lnSpc>
            </a:pPr>
            <a:endParaRPr lang="en-US" sz="2000">
              <a:solidFill>
                <a:schemeClr val="bg1">
                  <a:lumMod val="65000"/>
                </a:schemeClr>
              </a:solidFill>
              <a:latin typeface="Lato"/>
              <a:ea typeface="Lato"/>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682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FOSTERING PREVENTION</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259562" y="4462774"/>
            <a:ext cx="9671265" cy="1732963"/>
          </a:xfrm>
        </p:spPr>
        <p:txBody>
          <a:bodyPr vert="horz" lIns="91440" tIns="45720" rIns="91440" bIns="45720" rtlCol="0" anchor="t">
            <a:normAutofit fontScale="92500"/>
          </a:bodyPr>
          <a:lstStyle/>
          <a:p>
            <a:pPr algn="ctr">
              <a:lnSpc>
                <a:spcPct val="110000"/>
              </a:lnSpc>
              <a:buNone/>
            </a:pPr>
            <a:r>
              <a:rPr lang="en-US" sz="2000">
                <a:solidFill>
                  <a:schemeClr val="bg1">
                    <a:lumMod val="65000"/>
                  </a:schemeClr>
                </a:solidFill>
                <a:latin typeface="Lato"/>
                <a:ea typeface="+mn-lt"/>
                <a:cs typeface="+mn-lt"/>
              </a:rPr>
              <a:t>The mission of Fostering Prevention is to strengthen parents’ capacity to provide safe, permanent, and nurturing homes for their children. The program provides evidence-based parenting curriculum, resource identification and connection, support, and advocacy to families who are coping with significant hardships. The goal of Fostering Prevention is to prevent children from unnecessarily entering foster care. </a:t>
            </a:r>
            <a:endParaRPr lang="en-US">
              <a:cs typeface="Calibri" panose="020F0502020204030204"/>
            </a:endParaRPr>
          </a:p>
          <a:p>
            <a:pPr algn="ctr">
              <a:lnSpc>
                <a:spcPct val="11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3" descr="A picture containing person, child&#10;&#10;Description automatically generated">
            <a:extLst>
              <a:ext uri="{FF2B5EF4-FFF2-40B4-BE49-F238E27FC236}">
                <a16:creationId xmlns:a16="http://schemas.microsoft.com/office/drawing/2014/main" id="{8B2E91DF-9F87-5029-60A3-C5B739BD1665}"/>
              </a:ext>
            </a:extLst>
          </p:cNvPr>
          <p:cNvPicPr>
            <a:picLocks noChangeAspect="1"/>
          </p:cNvPicPr>
          <p:nvPr/>
        </p:nvPicPr>
        <p:blipFill>
          <a:blip r:embed="rId2"/>
          <a:stretch>
            <a:fillRect/>
          </a:stretch>
        </p:blipFill>
        <p:spPr>
          <a:xfrm>
            <a:off x="4537494" y="433499"/>
            <a:ext cx="3127794" cy="3169445"/>
          </a:xfrm>
          <a:prstGeom prst="rect">
            <a:avLst/>
          </a:prstGeom>
        </p:spPr>
      </p:pic>
    </p:spTree>
    <p:extLst>
      <p:ext uri="{BB962C8B-B14F-4D97-AF65-F5344CB8AC3E}">
        <p14:creationId xmlns:p14="http://schemas.microsoft.com/office/powerpoint/2010/main" val="429071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FOSTERING PREVENTION PROGRAM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a:latin typeface="Lato"/>
                <a:ea typeface="+mn-lt"/>
                <a:cs typeface="+mn-lt"/>
              </a:rPr>
              <a:t>99% of children living with the Fostering Prevention parent maintained placement stability this quarter.  </a:t>
            </a:r>
            <a:endParaRPr lang="en-US">
              <a:cs typeface="Calibri"/>
            </a:endParaRPr>
          </a:p>
          <a:p>
            <a:pPr>
              <a:lnSpc>
                <a:spcPct val="100000"/>
              </a:lnSpc>
            </a:pPr>
            <a:r>
              <a:rPr lang="en-US" sz="2000">
                <a:latin typeface="Lato"/>
                <a:ea typeface="+mn-lt"/>
                <a:cs typeface="+mn-lt"/>
              </a:rPr>
              <a:t>56 caregivers served</a:t>
            </a:r>
          </a:p>
          <a:p>
            <a:pPr>
              <a:lnSpc>
                <a:spcPct val="100000"/>
              </a:lnSpc>
            </a:pPr>
            <a:r>
              <a:rPr lang="en-US" sz="2000">
                <a:latin typeface="Lato"/>
                <a:ea typeface="+mn-lt"/>
                <a:cs typeface="+mn-lt"/>
              </a:rPr>
              <a:t>113 children served</a:t>
            </a:r>
          </a:p>
          <a:p>
            <a:pPr>
              <a:lnSpc>
                <a:spcPct val="100000"/>
              </a:lnSpc>
            </a:pPr>
            <a:endParaRPr lang="en-US" sz="2000">
              <a:solidFill>
                <a:schemeClr val="bg1">
                  <a:lumMod val="65000"/>
                </a:schemeClr>
              </a:solidFill>
              <a:latin typeface="Lato"/>
              <a:ea typeface="Lato"/>
              <a:cs typeface="Calibri"/>
            </a:endParaRPr>
          </a:p>
          <a:p>
            <a:pPr>
              <a:lnSpc>
                <a:spcPct val="100000"/>
              </a:lnSpc>
            </a:pPr>
            <a:endParaRPr lang="en-US" sz="2000">
              <a:solidFill>
                <a:schemeClr val="bg1">
                  <a:lumMod val="65000"/>
                </a:schemeClr>
              </a:solidFill>
              <a:latin typeface="Calibri" panose="020F0502020204030204"/>
              <a:ea typeface="Lato"/>
              <a:cs typeface="Calibri"/>
            </a:endParaRPr>
          </a:p>
          <a:p>
            <a:pPr>
              <a:lnSpc>
                <a:spcPct val="100000"/>
              </a:lnSpc>
            </a:pPr>
            <a:endParaRPr lang="en-US" sz="2000">
              <a:solidFill>
                <a:schemeClr val="bg1">
                  <a:lumMod val="65000"/>
                </a:schemeClr>
              </a:solidFill>
              <a:latin typeface="Lato"/>
              <a:ea typeface="Lato"/>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68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LICENSING</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259562" y="4462774"/>
            <a:ext cx="9671265" cy="1732963"/>
          </a:xfrm>
        </p:spPr>
        <p:txBody>
          <a:bodyPr vert="horz" lIns="91440" tIns="45720" rIns="91440" bIns="45720" rtlCol="0" anchor="t">
            <a:normAutofit/>
          </a:bodyPr>
          <a:lstStyle/>
          <a:p>
            <a:pPr algn="ctr">
              <a:lnSpc>
                <a:spcPct val="100000"/>
              </a:lnSpc>
              <a:buNone/>
            </a:pPr>
            <a:r>
              <a:rPr lang="en-US" sz="2000">
                <a:solidFill>
                  <a:schemeClr val="bg1">
                    <a:lumMod val="65000"/>
                  </a:schemeClr>
                </a:solidFill>
                <a:latin typeface="Lato"/>
                <a:ea typeface="+mn-lt"/>
                <a:cs typeface="+mn-lt"/>
              </a:rPr>
              <a:t>This program works directly with families to complete the requirements of licensure for pursuing fostering and adopting children from the child welfare system in Missouri. After licensing approval, staff continue to assist families as they begin the fostering process by providing advocacy, support, resources, and ongoing training. </a:t>
            </a:r>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3" name="Picture 3" descr="A picture containing person, crowd&#10;&#10;Description automatically generated">
            <a:extLst>
              <a:ext uri="{FF2B5EF4-FFF2-40B4-BE49-F238E27FC236}">
                <a16:creationId xmlns:a16="http://schemas.microsoft.com/office/drawing/2014/main" id="{58C91AF7-C910-39A5-2122-4F9A32F53526}"/>
              </a:ext>
            </a:extLst>
          </p:cNvPr>
          <p:cNvPicPr>
            <a:picLocks noChangeAspect="1"/>
          </p:cNvPicPr>
          <p:nvPr/>
        </p:nvPicPr>
        <p:blipFill>
          <a:blip r:embed="rId2"/>
          <a:stretch>
            <a:fillRect/>
          </a:stretch>
        </p:blipFill>
        <p:spPr>
          <a:xfrm>
            <a:off x="4692051" y="664836"/>
            <a:ext cx="2743200" cy="2767876"/>
          </a:xfrm>
          <a:prstGeom prst="rect">
            <a:avLst/>
          </a:prstGeom>
        </p:spPr>
      </p:pic>
    </p:spTree>
    <p:extLst>
      <p:ext uri="{BB962C8B-B14F-4D97-AF65-F5344CB8AC3E}">
        <p14:creationId xmlns:p14="http://schemas.microsoft.com/office/powerpoint/2010/main" val="108331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LICENSING PROGRAM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dirty="0">
                <a:latin typeface="Lato"/>
                <a:ea typeface="+mn-lt"/>
                <a:cs typeface="+mn-lt"/>
              </a:rPr>
              <a:t>21 households licensed </a:t>
            </a:r>
            <a:endParaRPr lang="en-US" dirty="0">
              <a:cs typeface="Calibri"/>
            </a:endParaRPr>
          </a:p>
          <a:p>
            <a:pPr>
              <a:lnSpc>
                <a:spcPct val="100000"/>
              </a:lnSpc>
            </a:pPr>
            <a:r>
              <a:rPr lang="en-US" sz="2000" dirty="0">
                <a:latin typeface="Lato"/>
                <a:ea typeface="+mn-lt"/>
                <a:cs typeface="+mn-lt"/>
              </a:rPr>
              <a:t>20 adoptions finalized </a:t>
            </a:r>
          </a:p>
          <a:p>
            <a:pPr>
              <a:lnSpc>
                <a:spcPct val="100000"/>
              </a:lnSpc>
            </a:pPr>
            <a:r>
              <a:rPr lang="en-US" sz="2000" dirty="0">
                <a:latin typeface="Lato"/>
                <a:ea typeface="+mn-lt"/>
                <a:cs typeface="+mn-lt"/>
              </a:rPr>
              <a:t>73 referrals in process</a:t>
            </a:r>
            <a:endParaRPr lang="en-US" sz="2000" dirty="0">
              <a:highlight>
                <a:srgbClr val="FFFF00"/>
              </a:highlight>
              <a:latin typeface="Lato"/>
              <a:ea typeface="+mn-lt"/>
              <a:cs typeface="+mn-lt"/>
            </a:endParaRPr>
          </a:p>
          <a:p>
            <a:pPr>
              <a:lnSpc>
                <a:spcPct val="100000"/>
              </a:lnSpc>
            </a:pPr>
            <a:r>
              <a:rPr lang="en-US" sz="2000" dirty="0">
                <a:latin typeface="Lato"/>
                <a:ea typeface="+mn-lt"/>
                <a:cs typeface="+mn-lt"/>
              </a:rPr>
              <a:t>321 licensed homes </a:t>
            </a:r>
            <a:endParaRPr lang="en-US" sz="2000">
              <a:latin typeface="Lato"/>
              <a:ea typeface="+mn-lt"/>
              <a:cs typeface="+mn-lt"/>
            </a:endParaRPr>
          </a:p>
          <a:p>
            <a:pPr>
              <a:lnSpc>
                <a:spcPct val="100000"/>
              </a:lnSpc>
            </a:pPr>
            <a:endParaRPr lang="en-US" sz="2000">
              <a:solidFill>
                <a:schemeClr val="bg1">
                  <a:lumMod val="65000"/>
                </a:schemeClr>
              </a:solidFill>
              <a:latin typeface="Lato"/>
              <a:ea typeface="+mn-lt"/>
              <a:cs typeface="+mn-lt"/>
            </a:endParaRPr>
          </a:p>
          <a:p>
            <a:pPr>
              <a:lnSpc>
                <a:spcPct val="100000"/>
              </a:lnSpc>
            </a:pPr>
            <a:endParaRPr lang="en-US" sz="2000">
              <a:solidFill>
                <a:schemeClr val="bg1">
                  <a:lumMod val="65000"/>
                </a:schemeClr>
              </a:solidFill>
              <a:latin typeface="Lato"/>
              <a:ea typeface="Lato"/>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854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PARENT TRAINING</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259562" y="4462774"/>
            <a:ext cx="9671265" cy="1732963"/>
          </a:xfrm>
        </p:spPr>
        <p:txBody>
          <a:bodyPr vert="horz" lIns="91440" tIns="45720" rIns="91440" bIns="45720" rtlCol="0" anchor="t">
            <a:normAutofit/>
          </a:bodyPr>
          <a:lstStyle/>
          <a:p>
            <a:pPr algn="ctr">
              <a:lnSpc>
                <a:spcPct val="100000"/>
              </a:lnSpc>
              <a:buNone/>
            </a:pPr>
            <a:r>
              <a:rPr lang="en-US" sz="2000">
                <a:solidFill>
                  <a:schemeClr val="bg1">
                    <a:lumMod val="65000"/>
                  </a:schemeClr>
                </a:solidFill>
                <a:latin typeface="Lato"/>
                <a:ea typeface="+mn-lt"/>
                <a:cs typeface="+mn-lt"/>
              </a:rPr>
              <a:t>Parent training classes that help foster parents earn credits to maintain foster home licensure in Missouri. We offer a variety of in-person and virtual training options for families. </a:t>
            </a:r>
            <a:endParaRPr lang="en-US">
              <a:cs typeface="Calibri" panose="020F0502020204030204"/>
            </a:endParaRPr>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3" descr="A picture containing person&#10;&#10;Description automatically generated">
            <a:extLst>
              <a:ext uri="{FF2B5EF4-FFF2-40B4-BE49-F238E27FC236}">
                <a16:creationId xmlns:a16="http://schemas.microsoft.com/office/drawing/2014/main" id="{51F54279-405A-789D-C1ED-230FA444E26C}"/>
              </a:ext>
            </a:extLst>
          </p:cNvPr>
          <p:cNvPicPr>
            <a:picLocks noChangeAspect="1"/>
          </p:cNvPicPr>
          <p:nvPr/>
        </p:nvPicPr>
        <p:blipFill>
          <a:blip r:embed="rId2"/>
          <a:stretch>
            <a:fillRect/>
          </a:stretch>
        </p:blipFill>
        <p:spPr>
          <a:xfrm>
            <a:off x="4656108" y="681241"/>
            <a:ext cx="2743200" cy="2792574"/>
          </a:xfrm>
          <a:prstGeom prst="rect">
            <a:avLst/>
          </a:prstGeom>
        </p:spPr>
      </p:pic>
    </p:spTree>
    <p:extLst>
      <p:ext uri="{BB962C8B-B14F-4D97-AF65-F5344CB8AC3E}">
        <p14:creationId xmlns:p14="http://schemas.microsoft.com/office/powerpoint/2010/main" val="368159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INTRODUCTION</a:t>
            </a:r>
            <a:endParaRPr lang="en-US"/>
          </a:p>
        </p:txBody>
      </p:sp>
      <p:sp>
        <p:nvSpPr>
          <p:cNvPr id="3" name="Content Placeholder 2"/>
          <p:cNvSpPr>
            <a:spLocks noGrp="1"/>
          </p:cNvSpPr>
          <p:nvPr>
            <p:ph idx="1"/>
          </p:nvPr>
        </p:nvSpPr>
        <p:spPr>
          <a:xfrm>
            <a:off x="907317" y="1770614"/>
            <a:ext cx="9459199" cy="4292132"/>
          </a:xfrm>
        </p:spPr>
        <p:txBody>
          <a:bodyPr vert="horz" lIns="91440" tIns="45720" rIns="91440" bIns="45720" rtlCol="0" anchor="t">
            <a:normAutofit/>
          </a:bodyPr>
          <a:lstStyle/>
          <a:p>
            <a:pPr marL="0" indent="0">
              <a:lnSpc>
                <a:spcPct val="100000"/>
              </a:lnSpc>
              <a:buNone/>
            </a:pPr>
            <a:r>
              <a:rPr lang="en-US" sz="2000">
                <a:solidFill>
                  <a:schemeClr val="bg1">
                    <a:lumMod val="65000"/>
                  </a:schemeClr>
                </a:solidFill>
                <a:latin typeface="Lato"/>
                <a:ea typeface="+mn-lt"/>
                <a:cs typeface="+mn-lt"/>
              </a:rPr>
              <a:t>Welcome to our Performance, Quality &amp; Improvement (PQI) Quarterly Report! This report is for all stakeholders, including clients, staff, community members, board members, funders, and any individual who is interested in the great work we do. PQI is an integral part of our organization. We are always open to new opportunities to change, grow and improve. </a:t>
            </a:r>
            <a:endParaRPr lang="en-US">
              <a:solidFill>
                <a:schemeClr val="bg1">
                  <a:lumMod val="65000"/>
                </a:schemeClr>
              </a:solidFill>
              <a:latin typeface="Calibri" panose="020F0502020204030204"/>
              <a:ea typeface="+mn-lt"/>
              <a:cs typeface="+mn-lt"/>
            </a:endParaRPr>
          </a:p>
          <a:p>
            <a:pPr marL="0" indent="0">
              <a:lnSpc>
                <a:spcPct val="100000"/>
              </a:lnSpc>
              <a:buNone/>
            </a:pPr>
            <a:r>
              <a:rPr lang="en-US" sz="2000">
                <a:solidFill>
                  <a:schemeClr val="bg1">
                    <a:lumMod val="65000"/>
                  </a:schemeClr>
                </a:solidFill>
                <a:latin typeface="Lato"/>
                <a:ea typeface="+mn-lt"/>
                <a:cs typeface="+mn-lt"/>
              </a:rPr>
              <a:t>We hope this report demonstrates our commitment to making a positive impact in the lives of the children and families we serve, our commitment to constantly working to operate more effectively, and our transparency to our stakeholders. If you have ideas on how this document can be improved, please let us know! </a:t>
            </a:r>
            <a:endParaRPr lang="en-US">
              <a:solidFill>
                <a:schemeClr val="bg1">
                  <a:lumMod val="65000"/>
                </a:schemeClr>
              </a:solidFill>
              <a:ea typeface="Calibri" panose="020F0502020204030204"/>
              <a:cs typeface="Calibri" panose="020F0502020204030204"/>
            </a:endParaRPr>
          </a:p>
          <a:p>
            <a:pPr marL="0" indent="0">
              <a:lnSpc>
                <a:spcPct val="100000"/>
              </a:lnSpc>
              <a:buNone/>
            </a:pPr>
            <a:endParaRPr lang="en-US" sz="2000">
              <a:solidFill>
                <a:schemeClr val="bg1">
                  <a:lumMod val="65000"/>
                </a:schemeClr>
              </a:solidFill>
              <a:latin typeface="Lato"/>
              <a:ea typeface="Lato"/>
              <a:cs typeface="Lato"/>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607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PARENT TRAINING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a:latin typeface="Lato"/>
                <a:ea typeface="+mn-lt"/>
                <a:cs typeface="+mn-lt"/>
              </a:rPr>
              <a:t>295 participants trained this quarter </a:t>
            </a:r>
            <a:endParaRPr lang="en-US">
              <a:cs typeface="Calibri"/>
            </a:endParaRPr>
          </a:p>
          <a:p>
            <a:pPr>
              <a:lnSpc>
                <a:spcPct val="100000"/>
              </a:lnSpc>
            </a:pPr>
            <a:r>
              <a:rPr lang="en-US" sz="2000">
                <a:latin typeface="Lato"/>
                <a:ea typeface="+mn-lt"/>
                <a:cs typeface="+mn-lt"/>
              </a:rPr>
              <a:t>181 brand-new training participants this quarter </a:t>
            </a:r>
          </a:p>
          <a:p>
            <a:pPr>
              <a:lnSpc>
                <a:spcPct val="100000"/>
              </a:lnSpc>
            </a:pPr>
            <a:r>
              <a:rPr lang="en-US" sz="2000">
                <a:latin typeface="Lato"/>
                <a:ea typeface="+mn-lt"/>
                <a:cs typeface="+mn-lt"/>
              </a:rPr>
              <a:t>294 training hours provided this quarter   </a:t>
            </a:r>
          </a:p>
          <a:p>
            <a:pPr>
              <a:lnSpc>
                <a:spcPct val="100000"/>
              </a:lnSpc>
            </a:pPr>
            <a:endParaRPr lang="en-US" sz="2000">
              <a:solidFill>
                <a:schemeClr val="bg1">
                  <a:lumMod val="65000"/>
                </a:schemeClr>
              </a:solidFill>
              <a:latin typeface="Lato"/>
              <a:ea typeface="+mn-lt"/>
              <a:cs typeface="+mn-lt"/>
            </a:endParaRPr>
          </a:p>
          <a:p>
            <a:pPr>
              <a:lnSpc>
                <a:spcPct val="100000"/>
              </a:lnSpc>
            </a:pPr>
            <a:endParaRPr lang="en-US" sz="2000">
              <a:solidFill>
                <a:schemeClr val="bg1">
                  <a:lumMod val="65000"/>
                </a:schemeClr>
              </a:solidFill>
              <a:latin typeface="Lato"/>
              <a:ea typeface="Lato"/>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426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EXTREME FAMILY FINDING</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148137" y="4462774"/>
            <a:ext cx="9757529" cy="1732963"/>
          </a:xfrm>
        </p:spPr>
        <p:txBody>
          <a:bodyPr vert="horz" lIns="91440" tIns="45720" rIns="91440" bIns="45720" rtlCol="0" anchor="t">
            <a:normAutofit/>
          </a:bodyPr>
          <a:lstStyle/>
          <a:p>
            <a:pPr algn="ctr">
              <a:buNone/>
            </a:pPr>
            <a:r>
              <a:rPr lang="en-US" sz="2000">
                <a:solidFill>
                  <a:schemeClr val="bg1">
                    <a:lumMod val="65000"/>
                  </a:schemeClr>
                </a:solidFill>
                <a:latin typeface="Lato"/>
                <a:ea typeface="+mn-lt"/>
                <a:cs typeface="+mn-lt"/>
              </a:rPr>
              <a:t>This program puts a team of recruiters and private investigators to work finding multiple extended family members and kin relationships for children most at-risk of aging out of foster care without an adoptive resource, such as older youth, large sibling groups, and children with significant medical or mental health issues. </a:t>
            </a:r>
            <a:endParaRPr lang="en-US"/>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42DCF3AF-900B-4894-42AE-A72E52CF060C}"/>
              </a:ext>
            </a:extLst>
          </p:cNvPr>
          <p:cNvPicPr>
            <a:picLocks noChangeAspect="1"/>
          </p:cNvPicPr>
          <p:nvPr/>
        </p:nvPicPr>
        <p:blipFill>
          <a:blip r:embed="rId2"/>
          <a:stretch>
            <a:fillRect/>
          </a:stretch>
        </p:blipFill>
        <p:spPr>
          <a:xfrm>
            <a:off x="4656108" y="694995"/>
            <a:ext cx="2743200" cy="2851330"/>
          </a:xfrm>
          <a:prstGeom prst="rect">
            <a:avLst/>
          </a:prstGeom>
        </p:spPr>
      </p:pic>
    </p:spTree>
    <p:extLst>
      <p:ext uri="{BB962C8B-B14F-4D97-AF65-F5344CB8AC3E}">
        <p14:creationId xmlns:p14="http://schemas.microsoft.com/office/powerpoint/2010/main" val="4217799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EXTREME FAMILY FINDING PROGRAM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a:latin typeface="Lato"/>
                <a:ea typeface="+mn-lt"/>
                <a:cs typeface="+mn-lt"/>
              </a:rPr>
              <a:t>59 children served this quarter. Of those children with closed cases: </a:t>
            </a:r>
            <a:endParaRPr lang="en-US">
              <a:cs typeface="Calibri"/>
            </a:endParaRPr>
          </a:p>
          <a:p>
            <a:pPr lvl="1">
              <a:lnSpc>
                <a:spcPct val="100000"/>
              </a:lnSpc>
            </a:pPr>
            <a:r>
              <a:rPr lang="en-US" sz="2000">
                <a:latin typeface="Lato"/>
                <a:ea typeface="+mn-lt"/>
                <a:cs typeface="+mn-lt"/>
              </a:rPr>
              <a:t>80% reconnected with family and friends they lost touch with throughout their time in foster care  </a:t>
            </a:r>
          </a:p>
          <a:p>
            <a:pPr lvl="1">
              <a:lnSpc>
                <a:spcPct val="100000"/>
              </a:lnSpc>
            </a:pPr>
            <a:r>
              <a:rPr lang="en-US" sz="2000">
                <a:latin typeface="Lato"/>
                <a:ea typeface="+mn-lt"/>
                <a:cs typeface="+mn-lt"/>
              </a:rPr>
              <a:t>80% matched with families for purposes of adoption or guardianship.   </a:t>
            </a:r>
          </a:p>
          <a:p>
            <a:pPr lvl="1">
              <a:lnSpc>
                <a:spcPct val="100000"/>
              </a:lnSpc>
            </a:pPr>
            <a:r>
              <a:rPr lang="en-US" sz="2000">
                <a:latin typeface="Lato"/>
                <a:ea typeface="+mn-lt"/>
                <a:cs typeface="+mn-lt"/>
              </a:rPr>
              <a:t>3 finalized their adoption or guardianship. </a:t>
            </a:r>
          </a:p>
          <a:p>
            <a:pPr marL="685800">
              <a:lnSpc>
                <a:spcPct val="100000"/>
              </a:lnSpc>
            </a:pPr>
            <a:endParaRPr lang="en-US" sz="2000">
              <a:solidFill>
                <a:schemeClr val="bg1">
                  <a:lumMod val="65000"/>
                </a:schemeClr>
              </a:solidFill>
              <a:latin typeface="Lato"/>
              <a:ea typeface="+mn-lt"/>
              <a:cs typeface="+mn-lt"/>
            </a:endParaRPr>
          </a:p>
          <a:p>
            <a:pPr>
              <a:lnSpc>
                <a:spcPct val="100000"/>
              </a:lnSpc>
            </a:pPr>
            <a:endParaRPr lang="en-US" sz="2000">
              <a:solidFill>
                <a:schemeClr val="bg1">
                  <a:lumMod val="65000"/>
                </a:schemeClr>
              </a:solidFill>
              <a:latin typeface="Lato"/>
              <a:ea typeface="Lato"/>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075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30 DAYS TO FAMILY</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148137" y="4462774"/>
            <a:ext cx="9757529" cy="1732963"/>
          </a:xfrm>
        </p:spPr>
        <p:txBody>
          <a:bodyPr vert="horz" lIns="91440" tIns="45720" rIns="91440" bIns="45720" rtlCol="0" anchor="t">
            <a:normAutofit/>
          </a:bodyPr>
          <a:lstStyle/>
          <a:p>
            <a:pPr algn="ctr">
              <a:lnSpc>
                <a:spcPct val="100000"/>
              </a:lnSpc>
              <a:buNone/>
            </a:pPr>
            <a:r>
              <a:rPr lang="en-US" sz="2000">
                <a:solidFill>
                  <a:schemeClr val="bg1">
                    <a:lumMod val="65000"/>
                  </a:schemeClr>
                </a:solidFill>
                <a:latin typeface="Lato"/>
                <a:ea typeface="+mn-lt"/>
                <a:cs typeface="+mn-lt"/>
              </a:rPr>
              <a:t>This program provides an intense, short-term intervention designed to increase the number of children placed with family or friends within the first 30 days of children entering foster care.   </a:t>
            </a:r>
            <a:endParaRPr lang="en-US">
              <a:solidFill>
                <a:schemeClr val="bg1">
                  <a:lumMod val="65000"/>
                </a:schemeClr>
              </a:solidFill>
              <a:latin typeface="Lato"/>
              <a:ea typeface="Lato"/>
              <a:cs typeface="Calibri"/>
            </a:endParaRPr>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3" descr="A picture containing person, child, outdoor&#10;&#10;Description automatically generated">
            <a:extLst>
              <a:ext uri="{FF2B5EF4-FFF2-40B4-BE49-F238E27FC236}">
                <a16:creationId xmlns:a16="http://schemas.microsoft.com/office/drawing/2014/main" id="{84E74B0A-908F-E65C-082A-ECF6E8E3895E}"/>
              </a:ext>
            </a:extLst>
          </p:cNvPr>
          <p:cNvPicPr>
            <a:picLocks noChangeAspect="1"/>
          </p:cNvPicPr>
          <p:nvPr/>
        </p:nvPicPr>
        <p:blipFill>
          <a:blip r:embed="rId2"/>
          <a:stretch>
            <a:fillRect/>
          </a:stretch>
        </p:blipFill>
        <p:spPr>
          <a:xfrm>
            <a:off x="4656108" y="574691"/>
            <a:ext cx="2743200" cy="2854712"/>
          </a:xfrm>
          <a:prstGeom prst="rect">
            <a:avLst/>
          </a:prstGeom>
        </p:spPr>
      </p:pic>
    </p:spTree>
    <p:extLst>
      <p:ext uri="{BB962C8B-B14F-4D97-AF65-F5344CB8AC3E}">
        <p14:creationId xmlns:p14="http://schemas.microsoft.com/office/powerpoint/2010/main" val="2252495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30 DAYS TO FAMILY PROGRAM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a:latin typeface="Lato"/>
                <a:ea typeface="+mn-lt"/>
                <a:cs typeface="+mn-lt"/>
              </a:rPr>
              <a:t>39 children served this quarter</a:t>
            </a:r>
            <a:endParaRPr lang="en-US">
              <a:latin typeface="Calibri" panose="020F0502020204030204"/>
              <a:ea typeface="+mn-lt"/>
              <a:cs typeface="+mn-lt"/>
            </a:endParaRPr>
          </a:p>
          <a:p>
            <a:pPr>
              <a:lnSpc>
                <a:spcPct val="100000"/>
              </a:lnSpc>
            </a:pPr>
            <a:r>
              <a:rPr lang="en-US" sz="2000">
                <a:latin typeface="Lato"/>
                <a:ea typeface="+mn-lt"/>
                <a:cs typeface="+mn-lt"/>
              </a:rPr>
              <a:t>63% of children served were placed with relatives/kin within 30 days of coming into foster care.  </a:t>
            </a:r>
            <a:endParaRPr lang="en-US">
              <a:cs typeface="Calibri"/>
            </a:endParaRPr>
          </a:p>
          <a:p>
            <a:pPr marL="342900" indent="-342900">
              <a:lnSpc>
                <a:spcPct val="100000"/>
              </a:lnSpc>
            </a:pPr>
            <a:r>
              <a:rPr lang="en-US" sz="2000">
                <a:latin typeface="Lato"/>
                <a:ea typeface="+mn-lt"/>
                <a:cs typeface="+mn-lt"/>
              </a:rPr>
              <a:t>Long-term stability results (2017 to end of Q3 2022)</a:t>
            </a:r>
          </a:p>
          <a:p>
            <a:pPr lvl="1">
              <a:lnSpc>
                <a:spcPct val="100000"/>
              </a:lnSpc>
            </a:pPr>
            <a:r>
              <a:rPr lang="en-US" sz="2000">
                <a:latin typeface="Lato"/>
                <a:ea typeface="+mn-lt"/>
                <a:cs typeface="+mn-lt"/>
              </a:rPr>
              <a:t>82% of children remained with relative/kinship placement</a:t>
            </a:r>
            <a:endParaRPr lang="en-US">
              <a:latin typeface="Lato"/>
              <a:ea typeface="Lato"/>
              <a:cs typeface="Lato"/>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94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SAMMY'S WINDOW</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148137" y="4462774"/>
            <a:ext cx="9757529" cy="1732963"/>
          </a:xfrm>
        </p:spPr>
        <p:txBody>
          <a:bodyPr vert="horz" lIns="91440" tIns="45720" rIns="91440" bIns="45720" rtlCol="0" anchor="t">
            <a:normAutofit/>
          </a:bodyPr>
          <a:lstStyle/>
          <a:p>
            <a:pPr algn="ctr">
              <a:lnSpc>
                <a:spcPct val="100000"/>
              </a:lnSpc>
              <a:buNone/>
            </a:pPr>
            <a:r>
              <a:rPr lang="en-US" sz="2000">
                <a:solidFill>
                  <a:schemeClr val="bg1">
                    <a:lumMod val="65000"/>
                  </a:schemeClr>
                </a:solidFill>
                <a:latin typeface="Lato"/>
                <a:ea typeface="+mn-lt"/>
                <a:cs typeface="+mn-lt"/>
              </a:rPr>
              <a:t>A hybrid clothing closet and food pantry program, Sammy’s Window helps lift the financial burden of caring for foster and adopted children and enhances the capacity of regional foster homes to provide care to an increasing number of children in Missouri and Kansas.     </a:t>
            </a:r>
            <a:endParaRPr lang="en-US">
              <a:cs typeface="Calibri" panose="020F0502020204030204"/>
            </a:endParaRPr>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3" name="Picture 3" descr="A picture containing text, person&#10;&#10;Description automatically generated">
            <a:extLst>
              <a:ext uri="{FF2B5EF4-FFF2-40B4-BE49-F238E27FC236}">
                <a16:creationId xmlns:a16="http://schemas.microsoft.com/office/drawing/2014/main" id="{357C9B5B-7043-E467-6F5C-DBA2A0E00FF9}"/>
              </a:ext>
            </a:extLst>
          </p:cNvPr>
          <p:cNvPicPr>
            <a:picLocks noChangeAspect="1"/>
          </p:cNvPicPr>
          <p:nvPr/>
        </p:nvPicPr>
        <p:blipFill>
          <a:blip r:embed="rId2"/>
          <a:stretch>
            <a:fillRect/>
          </a:stretch>
        </p:blipFill>
        <p:spPr>
          <a:xfrm>
            <a:off x="4577032" y="610630"/>
            <a:ext cx="3124200" cy="2955360"/>
          </a:xfrm>
          <a:prstGeom prst="rect">
            <a:avLst/>
          </a:prstGeom>
        </p:spPr>
      </p:pic>
    </p:spTree>
    <p:extLst>
      <p:ext uri="{BB962C8B-B14F-4D97-AF65-F5344CB8AC3E}">
        <p14:creationId xmlns:p14="http://schemas.microsoft.com/office/powerpoint/2010/main" val="1766829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SAMMY'S WINDOW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a:ea typeface="+mn-lt"/>
                <a:cs typeface="+mn-lt"/>
              </a:rPr>
              <a:t>1,628 caregivers and 3,326 children served across all branches this quarter</a:t>
            </a:r>
            <a:endParaRPr lang="en-US">
              <a:cs typeface="Calibri"/>
            </a:endParaRPr>
          </a:p>
          <a:p>
            <a:pPr>
              <a:lnSpc>
                <a:spcPct val="100000"/>
              </a:lnSpc>
            </a:pPr>
            <a:r>
              <a:rPr lang="en-US" sz="2000">
                <a:ea typeface="+mn-lt"/>
                <a:cs typeface="+mn-lt"/>
              </a:rPr>
              <a:t>Estimated value of resources/goods given to families</a:t>
            </a:r>
          </a:p>
          <a:p>
            <a:pPr lvl="1">
              <a:lnSpc>
                <a:spcPct val="100000"/>
              </a:lnSpc>
            </a:pPr>
            <a:r>
              <a:rPr lang="en-US" sz="1600">
                <a:ea typeface="+mn-lt"/>
                <a:cs typeface="+mn-lt"/>
              </a:rPr>
              <a:t>Cape Girardeau: $24,643</a:t>
            </a:r>
          </a:p>
          <a:p>
            <a:pPr lvl="1">
              <a:lnSpc>
                <a:spcPct val="100000"/>
              </a:lnSpc>
            </a:pPr>
            <a:r>
              <a:rPr lang="en-US" sz="1600">
                <a:ea typeface="+mn-lt"/>
                <a:cs typeface="+mn-lt"/>
              </a:rPr>
              <a:t>Chillicothe: $7,534</a:t>
            </a:r>
            <a:endParaRPr lang="en-US" sz="1600">
              <a:cs typeface="Calibri" panose="020F0502020204030204"/>
            </a:endParaRPr>
          </a:p>
          <a:p>
            <a:pPr lvl="1">
              <a:lnSpc>
                <a:spcPct val="100000"/>
              </a:lnSpc>
            </a:pPr>
            <a:r>
              <a:rPr lang="en-US" sz="1600">
                <a:ea typeface="+mn-lt"/>
                <a:cs typeface="+mn-lt"/>
              </a:rPr>
              <a:t>Hannibal $527</a:t>
            </a:r>
          </a:p>
          <a:p>
            <a:pPr lvl="1">
              <a:lnSpc>
                <a:spcPct val="100000"/>
              </a:lnSpc>
            </a:pPr>
            <a:r>
              <a:rPr lang="en-US" sz="1600">
                <a:ea typeface="+mn-lt"/>
                <a:cs typeface="+mn-lt"/>
              </a:rPr>
              <a:t>Independence: $102,874</a:t>
            </a:r>
          </a:p>
          <a:p>
            <a:pPr lvl="1">
              <a:lnSpc>
                <a:spcPct val="100000"/>
              </a:lnSpc>
            </a:pPr>
            <a:r>
              <a:rPr lang="en-US" sz="1600">
                <a:ea typeface="+mn-lt"/>
                <a:cs typeface="+mn-lt"/>
              </a:rPr>
              <a:t>Joplin: $2,357</a:t>
            </a:r>
          </a:p>
          <a:p>
            <a:pPr lvl="1">
              <a:lnSpc>
                <a:spcPct val="100000"/>
              </a:lnSpc>
            </a:pPr>
            <a:r>
              <a:rPr lang="en-US" sz="1600">
                <a:ea typeface="+mn-lt"/>
                <a:cs typeface="+mn-lt"/>
              </a:rPr>
              <a:t>Kansas: $17.347</a:t>
            </a:r>
          </a:p>
          <a:p>
            <a:pPr lvl="1">
              <a:lnSpc>
                <a:spcPct val="100000"/>
              </a:lnSpc>
            </a:pPr>
            <a:r>
              <a:rPr lang="en-US" sz="1600">
                <a:ea typeface="+mn-lt"/>
                <a:cs typeface="+mn-lt"/>
              </a:rPr>
              <a:t>Kirksville: $3,849</a:t>
            </a:r>
          </a:p>
          <a:p>
            <a:pPr lvl="1">
              <a:lnSpc>
                <a:spcPct val="100000"/>
              </a:lnSpc>
            </a:pPr>
            <a:r>
              <a:rPr lang="en-US" sz="1600">
                <a:ea typeface="+mn-lt"/>
                <a:cs typeface="+mn-lt"/>
              </a:rPr>
              <a:t>Mountain Grove: $1,696</a:t>
            </a:r>
          </a:p>
          <a:p>
            <a:pPr lvl="1">
              <a:lnSpc>
                <a:spcPct val="100000"/>
              </a:lnSpc>
            </a:pPr>
            <a:r>
              <a:rPr lang="en-US" sz="1600">
                <a:ea typeface="+mn-lt"/>
                <a:cs typeface="+mn-lt"/>
              </a:rPr>
              <a:t>Poplar Bluff: $26,440</a:t>
            </a:r>
          </a:p>
          <a:p>
            <a:pPr lvl="1">
              <a:lnSpc>
                <a:spcPct val="100000"/>
              </a:lnSpc>
            </a:pPr>
            <a:r>
              <a:rPr lang="en-US" sz="1600">
                <a:ea typeface="+mn-lt"/>
                <a:cs typeface="+mn-lt"/>
              </a:rPr>
              <a:t>Springfield: $149,873</a:t>
            </a:r>
          </a:p>
          <a:p>
            <a:pPr lvl="1">
              <a:lnSpc>
                <a:spcPct val="100000"/>
              </a:lnSpc>
            </a:pPr>
            <a:endParaRPr lang="en-US" sz="1600">
              <a:solidFill>
                <a:schemeClr val="bg1">
                  <a:lumMod val="65000"/>
                </a:schemeClr>
              </a:solidFill>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664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LEGAL ADVOCACY</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148137" y="4462774"/>
            <a:ext cx="9757529" cy="1732963"/>
          </a:xfrm>
        </p:spPr>
        <p:txBody>
          <a:bodyPr vert="horz" lIns="91440" tIns="45720" rIns="91440" bIns="45720" rtlCol="0" anchor="t">
            <a:normAutofit/>
          </a:bodyPr>
          <a:lstStyle/>
          <a:p>
            <a:pPr algn="ctr">
              <a:lnSpc>
                <a:spcPct val="100000"/>
              </a:lnSpc>
              <a:buNone/>
            </a:pPr>
            <a:r>
              <a:rPr lang="en-US" sz="2000" err="1">
                <a:solidFill>
                  <a:schemeClr val="bg1">
                    <a:lumMod val="65000"/>
                  </a:schemeClr>
                </a:solidFill>
                <a:latin typeface="Lato"/>
                <a:ea typeface="+mn-lt"/>
                <a:cs typeface="+mn-lt"/>
              </a:rPr>
              <a:t>FosterAdopt</a:t>
            </a:r>
            <a:r>
              <a:rPr lang="en-US" sz="2000">
                <a:solidFill>
                  <a:schemeClr val="bg1">
                    <a:lumMod val="65000"/>
                  </a:schemeClr>
                </a:solidFill>
                <a:latin typeface="Lato"/>
                <a:ea typeface="+mn-lt"/>
                <a:cs typeface="+mn-lt"/>
              </a:rPr>
              <a:t> </a:t>
            </a:r>
            <a:r>
              <a:rPr lang="en-US" sz="2000" err="1">
                <a:solidFill>
                  <a:schemeClr val="bg1">
                    <a:lumMod val="65000"/>
                  </a:schemeClr>
                </a:solidFill>
                <a:latin typeface="Lato"/>
                <a:ea typeface="+mn-lt"/>
                <a:cs typeface="+mn-lt"/>
              </a:rPr>
              <a:t>Connect’s</a:t>
            </a:r>
            <a:r>
              <a:rPr lang="en-US" sz="2000">
                <a:solidFill>
                  <a:schemeClr val="bg1">
                    <a:lumMod val="65000"/>
                  </a:schemeClr>
                </a:solidFill>
                <a:latin typeface="Lato"/>
                <a:ea typeface="+mn-lt"/>
                <a:cs typeface="+mn-lt"/>
              </a:rPr>
              <a:t> legal advocacy team connects current or former foster youth with attorney representation to aid with minor legal issues, which then frequently become barriers to living a healthy and fulfilling life.     </a:t>
            </a:r>
            <a:endParaRPr lang="en-US">
              <a:cs typeface="Calibri" panose="020F0502020204030204"/>
            </a:endParaRPr>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3">
            <a:extLst>
              <a:ext uri="{FF2B5EF4-FFF2-40B4-BE49-F238E27FC236}">
                <a16:creationId xmlns:a16="http://schemas.microsoft.com/office/drawing/2014/main" id="{394727B3-B19D-82FD-10C7-4A354AB449DF}"/>
              </a:ext>
            </a:extLst>
          </p:cNvPr>
          <p:cNvPicPr>
            <a:picLocks noChangeAspect="1"/>
          </p:cNvPicPr>
          <p:nvPr/>
        </p:nvPicPr>
        <p:blipFill>
          <a:blip r:embed="rId2"/>
          <a:stretch>
            <a:fillRect/>
          </a:stretch>
        </p:blipFill>
        <p:spPr>
          <a:xfrm>
            <a:off x="4656108" y="530926"/>
            <a:ext cx="2743200" cy="2978185"/>
          </a:xfrm>
          <a:prstGeom prst="rect">
            <a:avLst/>
          </a:prstGeom>
        </p:spPr>
      </p:pic>
    </p:spTree>
    <p:extLst>
      <p:ext uri="{BB962C8B-B14F-4D97-AF65-F5344CB8AC3E}">
        <p14:creationId xmlns:p14="http://schemas.microsoft.com/office/powerpoint/2010/main" val="1219266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LEGAL ADVOCACY PROGRAM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a:latin typeface="Lato"/>
                <a:ea typeface="+mn-lt"/>
                <a:cs typeface="+mn-lt"/>
              </a:rPr>
              <a:t>24 individuals served this quarter</a:t>
            </a:r>
            <a:endParaRPr lang="en-US">
              <a:cs typeface="Calibri"/>
            </a:endParaRPr>
          </a:p>
          <a:p>
            <a:pPr>
              <a:lnSpc>
                <a:spcPct val="100000"/>
              </a:lnSpc>
            </a:pPr>
            <a:r>
              <a:rPr lang="en-US" sz="2000">
                <a:latin typeface="Lato"/>
                <a:ea typeface="+mn-lt"/>
                <a:cs typeface="+mn-lt"/>
              </a:rPr>
              <a:t>26 court appearances this quarter</a:t>
            </a:r>
          </a:p>
          <a:p>
            <a:pPr>
              <a:lnSpc>
                <a:spcPct val="100000"/>
              </a:lnSpc>
            </a:pPr>
            <a:endParaRPr lang="en-US" sz="2000">
              <a:solidFill>
                <a:srgbClr val="A6A6A6"/>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20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169703" y="2187558"/>
            <a:ext cx="9753935" cy="4008179"/>
          </a:xfrm>
        </p:spPr>
        <p:txBody>
          <a:bodyPr vert="horz" lIns="91440" tIns="45720" rIns="91440" bIns="45720" rtlCol="0" anchor="t">
            <a:noAutofit/>
          </a:bodyPr>
          <a:lstStyle/>
          <a:p>
            <a:pPr marL="0" indent="0">
              <a:lnSpc>
                <a:spcPct val="120000"/>
              </a:lnSpc>
              <a:buNone/>
            </a:pPr>
            <a:r>
              <a:rPr lang="en-US" sz="2000">
                <a:solidFill>
                  <a:schemeClr val="bg1">
                    <a:lumMod val="65000"/>
                  </a:schemeClr>
                </a:solidFill>
                <a:latin typeface="Lato"/>
                <a:ea typeface="+mn-lt"/>
                <a:cs typeface="+mn-lt"/>
              </a:rPr>
              <a:t>Adopt Kansas Kids is the Adoption Exchange for Kansas.  The program raises awareness about the need for adoptive families for children who currently are in foster care as well as providing coaching and consultation to other child welfare professionals to better prepare children and families for adoption from foster care.  Adopt Kansas Kids also supports families who are interested in becoming an adoptive parent for a child in foster care.  </a:t>
            </a:r>
            <a:endParaRPr lang="en-US" sz="2000">
              <a:solidFill>
                <a:schemeClr val="bg1">
                  <a:lumMod val="65000"/>
                </a:schemeClr>
              </a:solidFill>
              <a:latin typeface="Calibri" panose="020F0502020204030204"/>
              <a:ea typeface="+mn-lt"/>
              <a:cs typeface="+mn-lt"/>
            </a:endParaRPr>
          </a:p>
          <a:p>
            <a:pPr marL="0" indent="0">
              <a:lnSpc>
                <a:spcPct val="120000"/>
              </a:lnSpc>
              <a:buNone/>
            </a:pPr>
            <a:r>
              <a:rPr lang="en-US" sz="2000">
                <a:solidFill>
                  <a:schemeClr val="bg1">
                    <a:lumMod val="65000"/>
                  </a:schemeClr>
                </a:solidFill>
                <a:latin typeface="Lato"/>
                <a:ea typeface="+mn-lt"/>
                <a:cs typeface="+mn-lt"/>
              </a:rPr>
              <a:t>As people inquire about their interest in adopting, Adopt KS Kids will: 1) provide education about the adoption process; 2) answer all questions while trying to decide if adoption is their option; and 3) connect families to an agency in their state who is able to support them and prepare them for the next steps of adoption.</a:t>
            </a:r>
            <a:endParaRPr lang="en-US" sz="2000">
              <a:solidFill>
                <a:schemeClr val="bg1">
                  <a:lumMod val="65000"/>
                </a:schemeClr>
              </a:solidFill>
              <a:cs typeface="Calibri" panose="020F0502020204030204"/>
            </a:endParaRPr>
          </a:p>
        </p:txBody>
      </p:sp>
      <p:sp>
        <p:nvSpPr>
          <p:cNvPr id="7" name="Oval 6"/>
          <p:cNvSpPr/>
          <p:nvPr/>
        </p:nvSpPr>
        <p:spPr>
          <a:xfrm rot="16200000">
            <a:off x="355919" y="5698890"/>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35671" y="6172703"/>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655385" y="6109129"/>
            <a:ext cx="350686" cy="3363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250749" y="1902098"/>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5" name="Picture 8" descr="Logo&#10;&#10;Description automatically generated">
            <a:extLst>
              <a:ext uri="{FF2B5EF4-FFF2-40B4-BE49-F238E27FC236}">
                <a16:creationId xmlns:a16="http://schemas.microsoft.com/office/drawing/2014/main" id="{DDBC6210-551D-89A1-7DBC-A93785A09778}"/>
              </a:ext>
            </a:extLst>
          </p:cNvPr>
          <p:cNvPicPr>
            <a:picLocks noChangeAspect="1"/>
          </p:cNvPicPr>
          <p:nvPr/>
        </p:nvPicPr>
        <p:blipFill>
          <a:blip r:embed="rId2"/>
          <a:stretch>
            <a:fillRect/>
          </a:stretch>
        </p:blipFill>
        <p:spPr>
          <a:xfrm>
            <a:off x="1169598" y="645138"/>
            <a:ext cx="5172973" cy="877112"/>
          </a:xfrm>
          <a:prstGeom prst="rect">
            <a:avLst/>
          </a:prstGeom>
        </p:spPr>
      </p:pic>
    </p:spTree>
    <p:extLst>
      <p:ext uri="{BB962C8B-B14F-4D97-AF65-F5344CB8AC3E}">
        <p14:creationId xmlns:p14="http://schemas.microsoft.com/office/powerpoint/2010/main" val="257818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11265354" y="33632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791006" y="17627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0628267" y="64649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69276F4-8063-4DE8-BA1D-07C08242BB3A}"/>
              </a:ext>
            </a:extLst>
          </p:cNvPr>
          <p:cNvSpPr>
            <a:spLocks noGrp="1"/>
          </p:cNvSpPr>
          <p:nvPr>
            <p:ph type="title"/>
          </p:nvPr>
        </p:nvSpPr>
        <p:spPr>
          <a:xfrm>
            <a:off x="791474" y="3947757"/>
            <a:ext cx="10515600" cy="506322"/>
          </a:xfrm>
        </p:spPr>
        <p:txBody>
          <a:bodyPr>
            <a:normAutofit/>
          </a:bodyPr>
          <a:lstStyle/>
          <a:p>
            <a:pPr algn="ctr"/>
            <a:r>
              <a:rPr lang="en-US" sz="2000" b="1">
                <a:solidFill>
                  <a:srgbClr val="18314F"/>
                </a:solidFill>
                <a:latin typeface="Lato"/>
                <a:ea typeface="Lato"/>
                <a:cs typeface="Lato"/>
              </a:rPr>
              <a:t>MISSION STATEMENT</a:t>
            </a:r>
            <a:endParaRPr lang="en-US">
              <a:ea typeface="Calibri Light" panose="020F0302020204030204"/>
              <a:cs typeface="Calibri Light" panose="020F0302020204030204"/>
            </a:endParaRPr>
          </a:p>
        </p:txBody>
      </p:sp>
      <p:sp>
        <p:nvSpPr>
          <p:cNvPr id="14" name="Content Placeholder 2">
            <a:extLst>
              <a:ext uri="{FF2B5EF4-FFF2-40B4-BE49-F238E27FC236}">
                <a16:creationId xmlns:a16="http://schemas.microsoft.com/office/drawing/2014/main" id="{C05E05FC-587C-4663-A5EA-52096E3C8CE8}"/>
              </a:ext>
            </a:extLst>
          </p:cNvPr>
          <p:cNvSpPr>
            <a:spLocks noGrp="1"/>
          </p:cNvSpPr>
          <p:nvPr>
            <p:ph idx="1"/>
          </p:nvPr>
        </p:nvSpPr>
        <p:spPr>
          <a:xfrm>
            <a:off x="1061874" y="4739540"/>
            <a:ext cx="9973189" cy="1283670"/>
          </a:xfrm>
        </p:spPr>
        <p:txBody>
          <a:bodyPr vert="horz" lIns="91440" tIns="45720" rIns="91440" bIns="45720" rtlCol="0" anchor="t">
            <a:normAutofit/>
          </a:bodyPr>
          <a:lstStyle/>
          <a:p>
            <a:pPr marL="0" indent="0" algn="ctr">
              <a:lnSpc>
                <a:spcPct val="100000"/>
              </a:lnSpc>
              <a:buNone/>
            </a:pPr>
            <a:r>
              <a:rPr lang="en-US" sz="2400">
                <a:solidFill>
                  <a:schemeClr val="bg1">
                    <a:lumMod val="65000"/>
                  </a:schemeClr>
                </a:solidFill>
                <a:ea typeface="+mn-lt"/>
                <a:cs typeface="+mn-lt"/>
              </a:rPr>
              <a:t>To provide foster and adoptive children a stable, loving and nurturing family environment by support and advocacy for abused and neglected children and the families caring for them. </a:t>
            </a:r>
            <a:endParaRPr lang="en-US" sz="2400">
              <a:solidFill>
                <a:schemeClr val="bg1">
                  <a:lumMod val="65000"/>
                </a:schemeClr>
              </a:solidFill>
              <a:ea typeface="Calibri" panose="020F0502020204030204"/>
              <a:cs typeface="Calibri" panose="020F0502020204030204"/>
            </a:endParaRPr>
          </a:p>
          <a:p>
            <a:pPr marL="0" indent="0" algn="ctr">
              <a:lnSpc>
                <a:spcPct val="100000"/>
              </a:lnSpc>
              <a:buNone/>
            </a:pPr>
            <a:endParaRPr lang="en-US" sz="2400">
              <a:solidFill>
                <a:schemeClr val="bg1">
                  <a:lumMod val="65000"/>
                </a:schemeClr>
              </a:solidFill>
              <a:latin typeface="Lato"/>
              <a:ea typeface="Lato"/>
              <a:cs typeface="Lato"/>
            </a:endParaRPr>
          </a:p>
        </p:txBody>
      </p:sp>
      <p:cxnSp>
        <p:nvCxnSpPr>
          <p:cNvPr id="20" name="Straight Connector 19">
            <a:extLst>
              <a:ext uri="{FF2B5EF4-FFF2-40B4-BE49-F238E27FC236}">
                <a16:creationId xmlns:a16="http://schemas.microsoft.com/office/drawing/2014/main" id="{BCAED678-745B-46A2-88C5-60CF340AE71E}"/>
              </a:ext>
            </a:extLst>
          </p:cNvPr>
          <p:cNvCxnSpPr/>
          <p:nvPr/>
        </p:nvCxnSpPr>
        <p:spPr>
          <a:xfrm flipV="1">
            <a:off x="1319041" y="4493617"/>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F84CDD64-66D8-09BA-3077-A2347FFDFDD9}"/>
              </a:ext>
            </a:extLst>
          </p:cNvPr>
          <p:cNvPicPr>
            <a:picLocks noChangeAspect="1"/>
          </p:cNvPicPr>
          <p:nvPr/>
        </p:nvPicPr>
        <p:blipFill>
          <a:blip r:embed="rId2"/>
          <a:stretch>
            <a:fillRect/>
          </a:stretch>
        </p:blipFill>
        <p:spPr>
          <a:xfrm>
            <a:off x="4677674" y="846231"/>
            <a:ext cx="2743200" cy="2879537"/>
          </a:xfrm>
          <a:prstGeom prst="rect">
            <a:avLst/>
          </a:prstGeom>
        </p:spPr>
      </p:pic>
    </p:spTree>
    <p:extLst>
      <p:ext uri="{BB962C8B-B14F-4D97-AF65-F5344CB8AC3E}">
        <p14:creationId xmlns:p14="http://schemas.microsoft.com/office/powerpoint/2010/main" val="2637468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ADOPT KANSAS KIDS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dirty="0">
                <a:latin typeface="Lato"/>
                <a:ea typeface="+mn-lt"/>
                <a:cs typeface="+mn-lt"/>
              </a:rPr>
              <a:t>901 adoption inquiries </a:t>
            </a:r>
            <a:endParaRPr lang="en-US" dirty="0">
              <a:latin typeface="Lato"/>
              <a:ea typeface="Lato"/>
              <a:cs typeface="Lato"/>
            </a:endParaRPr>
          </a:p>
          <a:p>
            <a:pPr>
              <a:lnSpc>
                <a:spcPct val="100000"/>
              </a:lnSpc>
            </a:pPr>
            <a:r>
              <a:rPr lang="en-US" sz="2000" dirty="0">
                <a:latin typeface="Lato"/>
                <a:ea typeface="+mn-lt"/>
                <a:cs typeface="+mn-lt"/>
              </a:rPr>
              <a:t>10 adoptions finalized</a:t>
            </a:r>
          </a:p>
          <a:p>
            <a:pPr>
              <a:lnSpc>
                <a:spcPct val="100000"/>
              </a:lnSpc>
            </a:pPr>
            <a:r>
              <a:rPr lang="en-US" sz="2000" dirty="0">
                <a:solidFill>
                  <a:srgbClr val="000000"/>
                </a:solidFill>
                <a:latin typeface="Lato"/>
                <a:ea typeface="+mn-lt"/>
                <a:cs typeface="+mn-lt"/>
              </a:rPr>
              <a:t>263 new families registered with Adopt Kansas Kids</a:t>
            </a:r>
          </a:p>
          <a:p>
            <a:pPr>
              <a:lnSpc>
                <a:spcPct val="100000"/>
              </a:lnSpc>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791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KANSAS POST ADOPTION RESOURCE CENTER (K-PARC)</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148137" y="4462774"/>
            <a:ext cx="9757529" cy="1732963"/>
          </a:xfrm>
        </p:spPr>
        <p:txBody>
          <a:bodyPr vert="horz" lIns="91440" tIns="45720" rIns="91440" bIns="45720" rtlCol="0" anchor="t">
            <a:normAutofit/>
          </a:bodyPr>
          <a:lstStyle/>
          <a:p>
            <a:pPr algn="ctr">
              <a:lnSpc>
                <a:spcPct val="100000"/>
              </a:lnSpc>
              <a:buNone/>
            </a:pPr>
            <a:r>
              <a:rPr lang="en-US" sz="2000">
                <a:solidFill>
                  <a:schemeClr val="bg1">
                    <a:lumMod val="65000"/>
                  </a:schemeClr>
                </a:solidFill>
                <a:latin typeface="Lato"/>
                <a:ea typeface="+mn-lt"/>
                <a:cs typeface="+mn-lt"/>
              </a:rPr>
              <a:t>K-PARC is a program dedicated to strengthening kinship and adoptive families in Kansas through advocacy, peer to peer support groups and networking, as well as training opportunities.     </a:t>
            </a:r>
            <a:endParaRPr lang="en-US">
              <a:cs typeface="Calibri" panose="020F0502020204030204"/>
            </a:endParaRPr>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3" name="Picture 3" descr="Logo&#10;&#10;Description automatically generated">
            <a:extLst>
              <a:ext uri="{FF2B5EF4-FFF2-40B4-BE49-F238E27FC236}">
                <a16:creationId xmlns:a16="http://schemas.microsoft.com/office/drawing/2014/main" id="{5FF99EDE-B5A4-82CE-3E1B-8A9E5C58BF8E}"/>
              </a:ext>
            </a:extLst>
          </p:cNvPr>
          <p:cNvPicPr>
            <a:picLocks noChangeAspect="1"/>
          </p:cNvPicPr>
          <p:nvPr/>
        </p:nvPicPr>
        <p:blipFill>
          <a:blip r:embed="rId2"/>
          <a:stretch>
            <a:fillRect/>
          </a:stretch>
        </p:blipFill>
        <p:spPr>
          <a:xfrm>
            <a:off x="3362146" y="1239935"/>
            <a:ext cx="5079520" cy="1783016"/>
          </a:xfrm>
          <a:prstGeom prst="rect">
            <a:avLst/>
          </a:prstGeom>
        </p:spPr>
      </p:pic>
    </p:spTree>
    <p:extLst>
      <p:ext uri="{BB962C8B-B14F-4D97-AF65-F5344CB8AC3E}">
        <p14:creationId xmlns:p14="http://schemas.microsoft.com/office/powerpoint/2010/main" val="1657186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KANSAS POST ADOPTION RESOURCE CENTER (K-PARC)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dirty="0">
                <a:ea typeface="+mn-lt"/>
                <a:cs typeface="+mn-lt"/>
              </a:rPr>
              <a:t>30 families served </a:t>
            </a:r>
            <a:endParaRPr lang="en-US" sz="2000" dirty="0">
              <a:cs typeface="Calibri"/>
            </a:endParaRPr>
          </a:p>
          <a:p>
            <a:pPr>
              <a:lnSpc>
                <a:spcPct val="100000"/>
              </a:lnSpc>
            </a:pPr>
            <a:r>
              <a:rPr lang="en-US" sz="2000" dirty="0">
                <a:ea typeface="+mn-lt"/>
                <a:cs typeface="+mn-lt"/>
              </a:rPr>
              <a:t>57 hours of direct client advocacy and support provided </a:t>
            </a:r>
          </a:p>
          <a:p>
            <a:pPr>
              <a:lnSpc>
                <a:spcPct val="100000"/>
              </a:lnSpc>
            </a:pPr>
            <a:r>
              <a:rPr lang="en-US" sz="2000" dirty="0">
                <a:ea typeface="+mn-lt"/>
                <a:cs typeface="+mn-lt"/>
              </a:rPr>
              <a:t>1 Support Group offered </a:t>
            </a:r>
          </a:p>
          <a:p>
            <a:pPr>
              <a:lnSpc>
                <a:spcPct val="100000"/>
              </a:lnSpc>
            </a:pPr>
            <a:r>
              <a:rPr lang="en-US" sz="2000" dirty="0">
                <a:ea typeface="+mn-lt"/>
                <a:cs typeface="+mn-lt"/>
              </a:rPr>
              <a:t>5 Training Courses offered </a:t>
            </a: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84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KANSAS CAREGIVERS SUPPORT NETWORK (KCSN)</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148137" y="4462774"/>
            <a:ext cx="9757529" cy="1732963"/>
          </a:xfrm>
        </p:spPr>
        <p:txBody>
          <a:bodyPr vert="horz" lIns="91440" tIns="45720" rIns="91440" bIns="45720" rtlCol="0" anchor="t">
            <a:normAutofit/>
          </a:bodyPr>
          <a:lstStyle/>
          <a:p>
            <a:pPr algn="ctr">
              <a:buNone/>
            </a:pPr>
            <a:r>
              <a:rPr lang="en-US" sz="2000">
                <a:solidFill>
                  <a:schemeClr val="bg1">
                    <a:lumMod val="65000"/>
                  </a:schemeClr>
                </a:solidFill>
                <a:latin typeface="Lato"/>
                <a:ea typeface="+mn-lt"/>
                <a:cs typeface="+mn-lt"/>
              </a:rPr>
              <a:t>KCSN provides meaningful representation and a voice to those providing care for children not born to them. KCSN works to provide for caregivers' needs in a variety of ways including peer to peer support and mentoring, education and training opportunities, and information and resources to assist all caregivers in feeling equipped to handle the needs of children in foster care.     </a:t>
            </a:r>
            <a:endParaRPr lang="en-US"/>
          </a:p>
          <a:p>
            <a:pPr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3" descr="A picture containing text&#10;&#10;Description automatically generated">
            <a:extLst>
              <a:ext uri="{FF2B5EF4-FFF2-40B4-BE49-F238E27FC236}">
                <a16:creationId xmlns:a16="http://schemas.microsoft.com/office/drawing/2014/main" id="{375BCD0D-B22F-454F-AFE0-EBDBABE19701}"/>
              </a:ext>
            </a:extLst>
          </p:cNvPr>
          <p:cNvPicPr>
            <a:picLocks noChangeAspect="1"/>
          </p:cNvPicPr>
          <p:nvPr/>
        </p:nvPicPr>
        <p:blipFill>
          <a:blip r:embed="rId2"/>
          <a:stretch>
            <a:fillRect/>
          </a:stretch>
        </p:blipFill>
        <p:spPr>
          <a:xfrm>
            <a:off x="2826589" y="1158896"/>
            <a:ext cx="6409425" cy="2397982"/>
          </a:xfrm>
          <a:prstGeom prst="rect">
            <a:avLst/>
          </a:prstGeom>
        </p:spPr>
      </p:pic>
    </p:spTree>
    <p:extLst>
      <p:ext uri="{BB962C8B-B14F-4D97-AF65-F5344CB8AC3E}">
        <p14:creationId xmlns:p14="http://schemas.microsoft.com/office/powerpoint/2010/main" val="116942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KANSAS CAREGIVERS SUPPORT NETWORK (KCSN)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a:bodyPr>
          <a:lstStyle/>
          <a:p>
            <a:pPr>
              <a:lnSpc>
                <a:spcPct val="100000"/>
              </a:lnSpc>
            </a:pPr>
            <a:r>
              <a:rPr lang="en-US" sz="2000" dirty="0">
                <a:latin typeface="Lato"/>
                <a:ea typeface="+mn-lt"/>
                <a:cs typeface="+mn-lt"/>
              </a:rPr>
              <a:t>12 families served </a:t>
            </a:r>
            <a:endParaRPr lang="en-US">
              <a:latin typeface="Calibri" panose="020F0502020204030204"/>
              <a:ea typeface="+mn-lt"/>
              <a:cs typeface="+mn-lt"/>
            </a:endParaRPr>
          </a:p>
          <a:p>
            <a:pPr>
              <a:lnSpc>
                <a:spcPct val="100000"/>
              </a:lnSpc>
            </a:pPr>
            <a:r>
              <a:rPr lang="en-US" sz="2000" dirty="0">
                <a:latin typeface="Lato"/>
                <a:cs typeface="Calibri"/>
              </a:rPr>
              <a:t>25 hours of direct client advocacy and support provided</a:t>
            </a:r>
            <a:endParaRPr lang="en-US" sz="2000" dirty="0">
              <a:latin typeface="Lato"/>
              <a:ea typeface="Lato"/>
              <a:cs typeface="Calibri"/>
            </a:endParaRPr>
          </a:p>
          <a:p>
            <a:pPr>
              <a:lnSpc>
                <a:spcPct val="100000"/>
              </a:lnSpc>
            </a:pPr>
            <a:r>
              <a:rPr lang="en-US" sz="2000" dirty="0">
                <a:latin typeface="Lato"/>
                <a:ea typeface="+mn-lt"/>
                <a:cs typeface="+mn-lt"/>
              </a:rPr>
              <a:t>2 Support Groups offered </a:t>
            </a:r>
          </a:p>
          <a:p>
            <a:pPr>
              <a:lnSpc>
                <a:spcPct val="100000"/>
              </a:lnSpc>
            </a:pPr>
            <a:r>
              <a:rPr lang="en-US" sz="2000" dirty="0">
                <a:latin typeface="Lato"/>
                <a:ea typeface="+mn-lt"/>
                <a:cs typeface="+mn-lt"/>
              </a:rPr>
              <a:t>15 Training Courses offered</a:t>
            </a:r>
          </a:p>
          <a:p>
            <a:pPr>
              <a:lnSpc>
                <a:spcPct val="100000"/>
              </a:lnSpc>
            </a:pPr>
            <a:endParaRPr lang="en-US" dirty="0"/>
          </a:p>
          <a:p>
            <a:pPr>
              <a:lnSpc>
                <a:spcPct val="100000"/>
              </a:lnSpc>
            </a:pPr>
            <a:endParaRPr lang="en-US" sz="2000">
              <a:solidFill>
                <a:schemeClr val="bg1">
                  <a:lumMod val="65000"/>
                </a:schemeClr>
              </a:solidFill>
              <a:latin typeface="Lato"/>
              <a:ea typeface="+mn-lt"/>
              <a:cs typeface="+mn-lt"/>
            </a:endParaRPr>
          </a:p>
          <a:p>
            <a:pPr>
              <a:lnSpc>
                <a:spcPct val="100000"/>
              </a:lnSpc>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522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845" y="2165639"/>
            <a:ext cx="8244999" cy="1333932"/>
          </a:xfrm>
        </p:spPr>
        <p:txBody>
          <a:bodyPr>
            <a:normAutofit/>
          </a:bodyPr>
          <a:lstStyle/>
          <a:p>
            <a:pPr algn="ctr"/>
            <a:r>
              <a:rPr lang="en-US" b="1">
                <a:solidFill>
                  <a:srgbClr val="18314F"/>
                </a:solidFill>
                <a:latin typeface="Lato"/>
                <a:ea typeface="Lato"/>
                <a:cs typeface="Lato"/>
              </a:rPr>
              <a:t>MISSION MOMENT</a:t>
            </a:r>
            <a:endParaRPr lang="en-US"/>
          </a:p>
        </p:txBody>
      </p:sp>
      <p:cxnSp>
        <p:nvCxnSpPr>
          <p:cNvPr id="3" name="Straight Connector 2"/>
          <p:cNvCxnSpPr/>
          <p:nvPr/>
        </p:nvCxnSpPr>
        <p:spPr>
          <a:xfrm>
            <a:off x="3018837" y="3338549"/>
            <a:ext cx="5434148" cy="0"/>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rot="16200000">
            <a:off x="215535" y="577150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1227908" y="6139451"/>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46166" y="5132727"/>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058095" y="5295131"/>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715587" y="5771198"/>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ED45EC-329E-49D6-8598-8FF4691E20D4}"/>
              </a:ext>
            </a:extLst>
          </p:cNvPr>
          <p:cNvSpPr txBox="1">
            <a:spLocks/>
          </p:cNvSpPr>
          <p:nvPr/>
        </p:nvSpPr>
        <p:spPr>
          <a:xfrm>
            <a:off x="4714649" y="3567381"/>
            <a:ext cx="2039567" cy="613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i="1">
                <a:solidFill>
                  <a:schemeClr val="accent3"/>
                </a:solidFill>
                <a:latin typeface="Lato"/>
                <a:ea typeface="Lato"/>
                <a:cs typeface="Lato"/>
              </a:rPr>
              <a:t>Section 3</a:t>
            </a:r>
            <a:endParaRPr lang="en-US"/>
          </a:p>
        </p:txBody>
      </p:sp>
    </p:spTree>
    <p:extLst>
      <p:ext uri="{BB962C8B-B14F-4D97-AF65-F5344CB8AC3E}">
        <p14:creationId xmlns:p14="http://schemas.microsoft.com/office/powerpoint/2010/main" val="394820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MISSION MOMENT – Q3 2022</a:t>
            </a:r>
            <a:endParaRPr lang="en-US"/>
          </a:p>
        </p:txBody>
      </p:sp>
      <p:sp>
        <p:nvSpPr>
          <p:cNvPr id="3" name="Content Placeholder 2"/>
          <p:cNvSpPr>
            <a:spLocks noGrp="1"/>
          </p:cNvSpPr>
          <p:nvPr>
            <p:ph idx="1"/>
          </p:nvPr>
        </p:nvSpPr>
        <p:spPr>
          <a:xfrm>
            <a:off x="907317" y="1770614"/>
            <a:ext cx="9455605" cy="4615622"/>
          </a:xfrm>
        </p:spPr>
        <p:txBody>
          <a:bodyPr vert="horz" lIns="91440" tIns="45720" rIns="91440" bIns="45720" rtlCol="0" anchor="t">
            <a:normAutofit fontScale="92500" lnSpcReduction="10000"/>
          </a:bodyPr>
          <a:lstStyle/>
          <a:p>
            <a:pPr marL="0" indent="0">
              <a:lnSpc>
                <a:spcPct val="100000"/>
              </a:lnSpc>
              <a:buNone/>
            </a:pPr>
            <a:r>
              <a:rPr lang="en-US">
                <a:ea typeface="+mn-lt"/>
                <a:cs typeface="+mn-lt"/>
              </a:rPr>
              <a:t>In June 2022, Kansas Caregivers Support Network (KCSN) partnered with Adopt Kansas Kids, Sammy’s Window KS, and Cornerstones of Care to host a Reunification Celebration Event. Families served by Cornerstones of Care who had successfully reintegrated between January and June of 2022 were offered an opportunity to come to the </a:t>
            </a:r>
            <a:r>
              <a:rPr lang="en-US" err="1">
                <a:ea typeface="+mn-lt"/>
                <a:cs typeface="+mn-lt"/>
              </a:rPr>
              <a:t>FosterAdopt</a:t>
            </a:r>
            <a:r>
              <a:rPr lang="en-US">
                <a:ea typeface="+mn-lt"/>
                <a:cs typeface="+mn-lt"/>
              </a:rPr>
              <a:t> Connect Headquarters in Kansas City, KS to enjoy free snacks, a professional family photography session, and a free unlimited “shopping” spree in the Sammy’s Window clothing closet and food pantry. Each of the families left with a fresh supply of hygiene products, food, toys, and clothes. In addition, each family got to go home with a framed professional family portrait to commemorate their success.</a:t>
            </a:r>
            <a:endParaRPr lang="en-US"/>
          </a:p>
          <a:p>
            <a:pPr>
              <a:buNone/>
            </a:pPr>
            <a:endParaRPr lang="en-US" sz="3000">
              <a:cs typeface="Calibri"/>
            </a:endParaRPr>
          </a:p>
          <a:p>
            <a:pPr>
              <a:buNone/>
            </a:pPr>
            <a:endParaRPr lang="en-US"/>
          </a:p>
          <a:p>
            <a:pPr marL="0" indent="0">
              <a:lnSpc>
                <a:spcPct val="100000"/>
              </a:lnSpc>
              <a:buNone/>
            </a:pPr>
            <a:endParaRPr lang="en-US">
              <a:solidFill>
                <a:srgbClr val="000000"/>
              </a:solidFill>
              <a:highlight>
                <a:srgbClr val="FFFF00"/>
              </a:highlight>
              <a:latin typeface="Calibri"/>
              <a:ea typeface="+mn-lt"/>
              <a:cs typeface="+mn-lt"/>
            </a:endParaRPr>
          </a:p>
          <a:p>
            <a:pPr>
              <a:lnSpc>
                <a:spcPct val="100000"/>
              </a:lnSpc>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339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845" y="2165639"/>
            <a:ext cx="8244999" cy="1333932"/>
          </a:xfrm>
        </p:spPr>
        <p:txBody>
          <a:bodyPr>
            <a:normAutofit/>
          </a:bodyPr>
          <a:lstStyle/>
          <a:p>
            <a:pPr algn="ctr"/>
            <a:r>
              <a:rPr lang="en-US" b="1">
                <a:solidFill>
                  <a:srgbClr val="18314F"/>
                </a:solidFill>
                <a:latin typeface="Lato"/>
                <a:ea typeface="Lato"/>
                <a:cs typeface="Lato"/>
              </a:rPr>
              <a:t>STAFF RECOGNITION</a:t>
            </a:r>
            <a:endParaRPr lang="en-US"/>
          </a:p>
        </p:txBody>
      </p:sp>
      <p:cxnSp>
        <p:nvCxnSpPr>
          <p:cNvPr id="3" name="Straight Connector 2"/>
          <p:cNvCxnSpPr/>
          <p:nvPr/>
        </p:nvCxnSpPr>
        <p:spPr>
          <a:xfrm>
            <a:off x="3018837" y="3338549"/>
            <a:ext cx="5434148" cy="0"/>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rot="16200000">
            <a:off x="215535" y="577150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1227908" y="6139451"/>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46166" y="5132727"/>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058095" y="5295131"/>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715587" y="5771198"/>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ED45EC-329E-49D6-8598-8FF4691E20D4}"/>
              </a:ext>
            </a:extLst>
          </p:cNvPr>
          <p:cNvSpPr txBox="1">
            <a:spLocks/>
          </p:cNvSpPr>
          <p:nvPr/>
        </p:nvSpPr>
        <p:spPr>
          <a:xfrm>
            <a:off x="4714649" y="3567381"/>
            <a:ext cx="2039567" cy="613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i="1">
                <a:solidFill>
                  <a:schemeClr val="accent3"/>
                </a:solidFill>
                <a:latin typeface="Lato"/>
                <a:ea typeface="Lato"/>
                <a:cs typeface="Lato"/>
              </a:rPr>
              <a:t>Section 4</a:t>
            </a:r>
            <a:endParaRPr lang="en-US"/>
          </a:p>
        </p:txBody>
      </p:sp>
    </p:spTree>
    <p:extLst>
      <p:ext uri="{BB962C8B-B14F-4D97-AF65-F5344CB8AC3E}">
        <p14:creationId xmlns:p14="http://schemas.microsoft.com/office/powerpoint/2010/main" val="555605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5565" y="309908"/>
            <a:ext cx="10515600" cy="1325563"/>
          </a:xfrm>
        </p:spPr>
        <p:txBody>
          <a:bodyPr>
            <a:normAutofit/>
          </a:bodyPr>
          <a:lstStyle/>
          <a:p>
            <a:r>
              <a:rPr lang="en-US" sz="2000" b="1">
                <a:solidFill>
                  <a:srgbClr val="18314F"/>
                </a:solidFill>
                <a:latin typeface="Lato"/>
                <a:ea typeface="Lato"/>
                <a:cs typeface="Lato"/>
              </a:rPr>
              <a:t>JULY EMPLOYEE OF THE MONTH</a:t>
            </a:r>
            <a:endParaRPr lang="en-US"/>
          </a:p>
        </p:txBody>
      </p:sp>
      <p:sp>
        <p:nvSpPr>
          <p:cNvPr id="3" name="Content Placeholder 2"/>
          <p:cNvSpPr>
            <a:spLocks noGrp="1"/>
          </p:cNvSpPr>
          <p:nvPr>
            <p:ph sz="half" idx="4294967295"/>
          </p:nvPr>
        </p:nvSpPr>
        <p:spPr>
          <a:xfrm>
            <a:off x="916609" y="1759364"/>
            <a:ext cx="5181600" cy="4351338"/>
          </a:xfrm>
        </p:spPr>
        <p:txBody>
          <a:bodyPr vert="horz" lIns="91440" tIns="45720" rIns="91440" bIns="45720" rtlCol="0" anchor="t">
            <a:normAutofit fontScale="92500" lnSpcReduction="10000"/>
          </a:bodyPr>
          <a:lstStyle/>
          <a:p>
            <a:pPr>
              <a:buFont typeface="Arial"/>
              <a:buChar char="•"/>
            </a:pPr>
            <a:r>
              <a:rPr lang="en-US" sz="2000">
                <a:ea typeface="+mn-lt"/>
                <a:cs typeface="+mn-lt"/>
              </a:rPr>
              <a:t>Brittany Brooks</a:t>
            </a:r>
          </a:p>
          <a:p>
            <a:pPr>
              <a:buFont typeface="Arial"/>
              <a:buChar char="•"/>
            </a:pPr>
            <a:r>
              <a:rPr lang="en-US" sz="2000">
                <a:ea typeface="+mn-lt"/>
                <a:cs typeface="+mn-lt"/>
              </a:rPr>
              <a:t>Title: Assistant Director of Resource Development</a:t>
            </a:r>
            <a:endParaRPr lang="en-US" sz="2000">
              <a:solidFill>
                <a:srgbClr val="000000"/>
              </a:solidFill>
              <a:ea typeface="+mn-lt"/>
              <a:cs typeface="+mn-lt"/>
            </a:endParaRPr>
          </a:p>
          <a:p>
            <a:pPr>
              <a:buFont typeface="Arial"/>
              <a:buChar char="•"/>
            </a:pPr>
            <a:r>
              <a:rPr lang="en-US" sz="2000">
                <a:ea typeface="+mn-lt"/>
                <a:cs typeface="+mn-lt"/>
              </a:rPr>
              <a:t>Branch: HQ </a:t>
            </a:r>
            <a:endParaRPr lang="en-US"/>
          </a:p>
          <a:p>
            <a:pPr>
              <a:buFont typeface="Arial"/>
              <a:buChar char="•"/>
            </a:pPr>
            <a:r>
              <a:rPr lang="en-US" sz="2000">
                <a:ea typeface="+mn-lt"/>
                <a:cs typeface="+mn-lt"/>
              </a:rPr>
              <a:t>Brittany started at FAC in August 2015 as an intern and began working full-time in the Licensing department in December 2015. Since being at FAC, she was promoted to Senior Resource Development Advocate in 2017 and will be taking over as the Assistant Director of Resource Development this month. </a:t>
            </a:r>
            <a:endParaRPr lang="en-US">
              <a:ea typeface="+mn-lt"/>
              <a:cs typeface="+mn-lt"/>
            </a:endParaRPr>
          </a:p>
          <a:p>
            <a:pPr>
              <a:buFont typeface="Arial"/>
              <a:buChar char="•"/>
            </a:pPr>
            <a:r>
              <a:rPr lang="en-US" sz="2000">
                <a:ea typeface="+mn-lt"/>
                <a:cs typeface="+mn-lt"/>
              </a:rPr>
              <a:t> She has two daughters, Emma (age 4) and Livie (age 1) and will be getting married in September 2023 to her fiancée, Andrew.</a:t>
            </a:r>
            <a:endParaRPr lang="en-US">
              <a:ea typeface="+mn-lt"/>
              <a:cs typeface="+mn-lt"/>
            </a:endParaRPr>
          </a:p>
          <a:p>
            <a:pPr marL="0" indent="0">
              <a:lnSpc>
                <a:spcPct val="100000"/>
              </a:lnSpc>
              <a:buNone/>
            </a:pPr>
            <a:r>
              <a:rPr lang="en-US" sz="2000">
                <a:solidFill>
                  <a:schemeClr val="bg1">
                    <a:lumMod val="65000"/>
                  </a:schemeClr>
                </a:solidFill>
                <a:ea typeface="+mn-lt"/>
                <a:cs typeface="+mn-lt"/>
              </a:rPr>
              <a:t>   </a:t>
            </a:r>
          </a:p>
          <a:p>
            <a:pPr marL="0" indent="0">
              <a:lnSpc>
                <a:spcPct val="100000"/>
              </a:lnSpc>
              <a:buNone/>
            </a:pPr>
            <a:endParaRPr lang="en-US" sz="2000">
              <a:solidFill>
                <a:schemeClr val="bg1">
                  <a:lumMod val="65000"/>
                </a:schemeClr>
              </a:solidFill>
              <a:ea typeface="+mn-lt"/>
              <a:cs typeface="+mn-lt"/>
            </a:endParaRPr>
          </a:p>
          <a:p>
            <a:pPr marL="0" indent="0">
              <a:lnSpc>
                <a:spcPct val="100000"/>
              </a:lnSpc>
              <a:buNone/>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20AFBB60-06BD-CCD3-E4FC-DA17280FED85}"/>
              </a:ext>
            </a:extLst>
          </p:cNvPr>
          <p:cNvPicPr>
            <a:picLocks noChangeAspect="1"/>
          </p:cNvPicPr>
          <p:nvPr/>
        </p:nvPicPr>
        <p:blipFill>
          <a:blip r:embed="rId2"/>
          <a:stretch>
            <a:fillRect/>
          </a:stretch>
        </p:blipFill>
        <p:spPr>
          <a:xfrm>
            <a:off x="6877307" y="1718362"/>
            <a:ext cx="3647817" cy="36478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5511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5565" y="309908"/>
            <a:ext cx="10515600" cy="1325563"/>
          </a:xfrm>
        </p:spPr>
        <p:txBody>
          <a:bodyPr>
            <a:normAutofit/>
          </a:bodyPr>
          <a:lstStyle/>
          <a:p>
            <a:r>
              <a:rPr lang="en-US" sz="2000" b="1">
                <a:solidFill>
                  <a:srgbClr val="18314F"/>
                </a:solidFill>
                <a:latin typeface="Lato"/>
                <a:ea typeface="Lato"/>
                <a:cs typeface="Lato"/>
              </a:rPr>
              <a:t>JULY EMPLOYEE OF THE MONTH</a:t>
            </a:r>
            <a:endParaRPr lang="en-US"/>
          </a:p>
        </p:txBody>
      </p:sp>
      <p:sp>
        <p:nvSpPr>
          <p:cNvPr id="3" name="Content Placeholder 2"/>
          <p:cNvSpPr>
            <a:spLocks noGrp="1"/>
          </p:cNvSpPr>
          <p:nvPr>
            <p:ph sz="half" idx="4294967295"/>
          </p:nvPr>
        </p:nvSpPr>
        <p:spPr>
          <a:xfrm>
            <a:off x="916609" y="1759364"/>
            <a:ext cx="5181600" cy="4351338"/>
          </a:xfrm>
        </p:spPr>
        <p:txBody>
          <a:bodyPr vert="horz" lIns="91440" tIns="45720" rIns="91440" bIns="45720" rtlCol="0" anchor="t">
            <a:normAutofit/>
          </a:bodyPr>
          <a:lstStyle/>
          <a:p>
            <a:pPr>
              <a:buFont typeface="Arial"/>
              <a:buChar char="•"/>
            </a:pPr>
            <a:r>
              <a:rPr lang="en-US" sz="2000">
                <a:ea typeface="+mn-lt"/>
                <a:cs typeface="+mn-lt"/>
              </a:rPr>
              <a:t>Jarah Green</a:t>
            </a:r>
          </a:p>
          <a:p>
            <a:pPr>
              <a:buFont typeface="Arial"/>
              <a:buChar char="•"/>
            </a:pPr>
            <a:r>
              <a:rPr lang="en-US" sz="2000">
                <a:ea typeface="+mn-lt"/>
                <a:cs typeface="+mn-lt"/>
              </a:rPr>
              <a:t>Title: 30 Days to Family Specialist</a:t>
            </a:r>
            <a:endParaRPr lang="en-US" sz="2000">
              <a:solidFill>
                <a:srgbClr val="000000"/>
              </a:solidFill>
              <a:ea typeface="+mn-lt"/>
              <a:cs typeface="+mn-lt"/>
            </a:endParaRPr>
          </a:p>
          <a:p>
            <a:pPr>
              <a:buFont typeface="Arial"/>
              <a:buChar char="•"/>
            </a:pPr>
            <a:r>
              <a:rPr lang="en-US" sz="2000">
                <a:ea typeface="+mn-lt"/>
                <a:cs typeface="+mn-lt"/>
              </a:rPr>
              <a:t>Branch: Springfield</a:t>
            </a:r>
            <a:endParaRPr lang="en-US"/>
          </a:p>
          <a:p>
            <a:pPr>
              <a:buFont typeface="Arial"/>
              <a:buChar char="•"/>
            </a:pPr>
            <a:r>
              <a:rPr lang="en-US" sz="2000">
                <a:ea typeface="+mn-lt"/>
                <a:cs typeface="+mn-lt"/>
              </a:rPr>
              <a:t>Jarah has been with FAC since June 2021. She has worked in the child welfare field for 12 years and greatly enjoys the family finding she is currently doing. </a:t>
            </a:r>
            <a:endParaRPr lang="en-US">
              <a:ea typeface="+mn-lt"/>
              <a:cs typeface="+mn-lt"/>
            </a:endParaRPr>
          </a:p>
          <a:p>
            <a:pPr>
              <a:buFont typeface="Arial"/>
              <a:buChar char="•"/>
            </a:pPr>
            <a:r>
              <a:rPr lang="en-US" sz="2000">
                <a:ea typeface="+mn-lt"/>
                <a:cs typeface="+mn-lt"/>
              </a:rPr>
              <a:t>When not at work, Sarah loves going to see live music or visiting breweries with friends. Otherwise, she can be found at home reading and hanging out with her two kitties</a:t>
            </a:r>
            <a:endParaRPr lang="en-US"/>
          </a:p>
          <a:p>
            <a:pPr marL="0" indent="0">
              <a:lnSpc>
                <a:spcPct val="100000"/>
              </a:lnSpc>
              <a:buNone/>
            </a:pPr>
            <a:r>
              <a:rPr lang="en-US" sz="2000">
                <a:solidFill>
                  <a:schemeClr val="bg1">
                    <a:lumMod val="65000"/>
                  </a:schemeClr>
                </a:solidFill>
                <a:ea typeface="+mn-lt"/>
                <a:cs typeface="+mn-lt"/>
              </a:rPr>
              <a:t>   </a:t>
            </a:r>
          </a:p>
          <a:p>
            <a:pPr marL="0" indent="0">
              <a:lnSpc>
                <a:spcPct val="100000"/>
              </a:lnSpc>
              <a:buNone/>
            </a:pPr>
            <a:endParaRPr lang="en-US" sz="2000">
              <a:solidFill>
                <a:schemeClr val="bg1">
                  <a:lumMod val="65000"/>
                </a:schemeClr>
              </a:solidFill>
              <a:ea typeface="+mn-lt"/>
              <a:cs typeface="+mn-lt"/>
            </a:endParaRPr>
          </a:p>
          <a:p>
            <a:pPr marL="0" indent="0">
              <a:lnSpc>
                <a:spcPct val="100000"/>
              </a:lnSpc>
              <a:buNone/>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A picture containing hair&#10;&#10;Description automatically generated">
            <a:extLst>
              <a:ext uri="{FF2B5EF4-FFF2-40B4-BE49-F238E27FC236}">
                <a16:creationId xmlns:a16="http://schemas.microsoft.com/office/drawing/2014/main" id="{5D311D73-CB04-F9D6-ECCD-EE172937FD24}"/>
              </a:ext>
            </a:extLst>
          </p:cNvPr>
          <p:cNvPicPr>
            <a:picLocks noChangeAspect="1"/>
          </p:cNvPicPr>
          <p:nvPr/>
        </p:nvPicPr>
        <p:blipFill>
          <a:blip r:embed="rId2"/>
          <a:stretch>
            <a:fillRect/>
          </a:stretch>
        </p:blipFill>
        <p:spPr>
          <a:xfrm>
            <a:off x="7328715" y="1819661"/>
            <a:ext cx="3208380" cy="3218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87617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CORE BELIEFS</a:t>
            </a:r>
            <a:endParaRPr lang="en-US"/>
          </a:p>
        </p:txBody>
      </p:sp>
      <p:sp>
        <p:nvSpPr>
          <p:cNvPr id="3" name="Content Placeholder 2"/>
          <p:cNvSpPr>
            <a:spLocks noGrp="1"/>
          </p:cNvSpPr>
          <p:nvPr>
            <p:ph idx="1"/>
          </p:nvPr>
        </p:nvSpPr>
        <p:spPr>
          <a:xfrm>
            <a:off x="907317" y="1770614"/>
            <a:ext cx="9459199" cy="4292132"/>
          </a:xfrm>
        </p:spPr>
        <p:txBody>
          <a:bodyPr vert="horz" lIns="91440" tIns="45720" rIns="91440" bIns="45720" rtlCol="0" anchor="t">
            <a:normAutofit/>
          </a:bodyPr>
          <a:lstStyle/>
          <a:p>
            <a:pPr>
              <a:lnSpc>
                <a:spcPct val="110000"/>
              </a:lnSpc>
              <a:buFont typeface="Arial"/>
              <a:buChar char="•"/>
            </a:pPr>
            <a:r>
              <a:rPr lang="en-US" sz="1800">
                <a:latin typeface="Lato"/>
                <a:ea typeface="+mn-lt"/>
                <a:cs typeface="+mn-lt"/>
              </a:rPr>
              <a:t>All children deserve to be valued, nurtured and provided with the opportunity to be the best that they can be.   </a:t>
            </a:r>
            <a:endParaRPr lang="en-US" sz="1800">
              <a:ea typeface="Calibri"/>
              <a:cs typeface="Calibri"/>
            </a:endParaRPr>
          </a:p>
          <a:p>
            <a:pPr>
              <a:lnSpc>
                <a:spcPct val="110000"/>
              </a:lnSpc>
              <a:buFont typeface="Arial"/>
              <a:buChar char="•"/>
            </a:pPr>
            <a:r>
              <a:rPr lang="en-US" sz="1800">
                <a:latin typeface="Lato"/>
                <a:ea typeface="+mn-lt"/>
                <a:cs typeface="+mn-lt"/>
              </a:rPr>
              <a:t>Families are the key to successfully impacting children in child welfare. Everyone else on the team: social workers, therapists, attorneys, medical providers, judges…. are less important than the family in terms of making a difference for the child.  </a:t>
            </a:r>
          </a:p>
          <a:p>
            <a:pPr>
              <a:lnSpc>
                <a:spcPct val="110000"/>
              </a:lnSpc>
              <a:buFont typeface="Arial"/>
              <a:buChar char="•"/>
            </a:pPr>
            <a:r>
              <a:rPr lang="en-US" sz="1800">
                <a:latin typeface="Lato"/>
                <a:ea typeface="+mn-lt"/>
                <a:cs typeface="+mn-lt"/>
              </a:rPr>
              <a:t>All families are valuable, no matter how dysfunctional, to the members of that family.  </a:t>
            </a:r>
          </a:p>
          <a:p>
            <a:pPr>
              <a:lnSpc>
                <a:spcPct val="110000"/>
              </a:lnSpc>
              <a:buFont typeface="Arial"/>
              <a:buChar char="•"/>
            </a:pPr>
            <a:r>
              <a:rPr lang="en-US" sz="1800">
                <a:latin typeface="Lato"/>
                <a:ea typeface="+mn-lt"/>
                <a:cs typeface="+mn-lt"/>
              </a:rPr>
              <a:t>People almost always do the very best that they can in the moment. Often, when they know better, they can do better.  </a:t>
            </a:r>
          </a:p>
          <a:p>
            <a:pPr>
              <a:lnSpc>
                <a:spcPct val="110000"/>
              </a:lnSpc>
              <a:buFont typeface="Arial"/>
              <a:buChar char="•"/>
            </a:pPr>
            <a:r>
              <a:rPr lang="en-US" sz="1800">
                <a:latin typeface="Lato"/>
                <a:ea typeface="+mn-lt"/>
                <a:cs typeface="+mn-lt"/>
              </a:rPr>
              <a:t>Commitment is the most important competency for foster, adoptive, kinship and relative families.  </a:t>
            </a:r>
          </a:p>
          <a:p>
            <a:pPr>
              <a:lnSpc>
                <a:spcPct val="110000"/>
              </a:lnSpc>
              <a:buFont typeface="Arial"/>
              <a:buChar char="•"/>
            </a:pPr>
            <a:r>
              <a:rPr lang="en-US" sz="1800">
                <a:latin typeface="Lato"/>
                <a:ea typeface="+mn-lt"/>
                <a:cs typeface="+mn-lt"/>
              </a:rPr>
              <a:t>If it is the right thing for a child, there is probably a way to make it happen. </a:t>
            </a:r>
          </a:p>
          <a:p>
            <a:pPr marL="0" indent="0">
              <a:lnSpc>
                <a:spcPct val="110000"/>
              </a:lnSpc>
              <a:buNone/>
            </a:pPr>
            <a:endParaRPr lang="en-US" sz="1800">
              <a:solidFill>
                <a:schemeClr val="bg1">
                  <a:lumMod val="65000"/>
                </a:schemeClr>
              </a:solidFill>
              <a:latin typeface="Lato"/>
              <a:ea typeface="Calibri"/>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2814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5565" y="309908"/>
            <a:ext cx="10515600" cy="1325563"/>
          </a:xfrm>
        </p:spPr>
        <p:txBody>
          <a:bodyPr>
            <a:normAutofit/>
          </a:bodyPr>
          <a:lstStyle/>
          <a:p>
            <a:r>
              <a:rPr lang="en-US" sz="2000" b="1">
                <a:solidFill>
                  <a:srgbClr val="18314F"/>
                </a:solidFill>
                <a:latin typeface="Lato"/>
                <a:ea typeface="Lato"/>
                <a:cs typeface="Lato"/>
              </a:rPr>
              <a:t>AUGUST EMPLOYEE OF THE MONTH</a:t>
            </a:r>
            <a:endParaRPr lang="en-US"/>
          </a:p>
        </p:txBody>
      </p:sp>
      <p:sp>
        <p:nvSpPr>
          <p:cNvPr id="3" name="Content Placeholder 2"/>
          <p:cNvSpPr>
            <a:spLocks noGrp="1"/>
          </p:cNvSpPr>
          <p:nvPr>
            <p:ph sz="half" idx="4294967295"/>
          </p:nvPr>
        </p:nvSpPr>
        <p:spPr>
          <a:xfrm>
            <a:off x="916609" y="1759364"/>
            <a:ext cx="5181600" cy="4351338"/>
          </a:xfrm>
        </p:spPr>
        <p:txBody>
          <a:bodyPr vert="horz" lIns="91440" tIns="45720" rIns="91440" bIns="45720" rtlCol="0" anchor="t">
            <a:normAutofit fontScale="92500" lnSpcReduction="20000"/>
          </a:bodyPr>
          <a:lstStyle/>
          <a:p>
            <a:pPr>
              <a:buFont typeface="Arial"/>
              <a:buChar char="•"/>
            </a:pPr>
            <a:r>
              <a:rPr lang="en-US" sz="2000">
                <a:ea typeface="+mn-lt"/>
                <a:cs typeface="+mn-lt"/>
              </a:rPr>
              <a:t>Steve Trenholm</a:t>
            </a:r>
          </a:p>
          <a:p>
            <a:pPr>
              <a:buFont typeface="Arial"/>
              <a:buChar char="•"/>
            </a:pPr>
            <a:r>
              <a:rPr lang="en-US" sz="2000">
                <a:ea typeface="+mn-lt"/>
                <a:cs typeface="+mn-lt"/>
              </a:rPr>
              <a:t>Title: Direct Services Manager</a:t>
            </a:r>
            <a:endParaRPr lang="en-US" sz="2000">
              <a:solidFill>
                <a:srgbClr val="000000"/>
              </a:solidFill>
              <a:ea typeface="+mn-lt"/>
              <a:cs typeface="+mn-lt"/>
            </a:endParaRPr>
          </a:p>
          <a:p>
            <a:pPr>
              <a:buFont typeface="Arial"/>
              <a:buChar char="•"/>
            </a:pPr>
            <a:r>
              <a:rPr lang="en-US" sz="2000">
                <a:ea typeface="+mn-lt"/>
                <a:cs typeface="+mn-lt"/>
              </a:rPr>
              <a:t>Branch: Kansas City, Kansas</a:t>
            </a:r>
            <a:endParaRPr lang="en-US"/>
          </a:p>
          <a:p>
            <a:pPr>
              <a:buFont typeface="Arial"/>
              <a:buChar char="•"/>
            </a:pPr>
            <a:r>
              <a:rPr lang="en-US" sz="2000">
                <a:ea typeface="+mn-lt"/>
                <a:cs typeface="+mn-lt"/>
              </a:rPr>
              <a:t>Steve moved to Kansas City in 1980 during one of the hottest heatwaves to hit the Midwest. He worked for Winstead's Restaurants as a general manager for eight years, followed by 19 years as Director of Mail Order Operations for Strawberry Hill Povitica Co. </a:t>
            </a:r>
            <a:endParaRPr lang="en-US">
              <a:ea typeface="+mn-lt"/>
              <a:cs typeface="+mn-lt"/>
            </a:endParaRPr>
          </a:p>
          <a:p>
            <a:pPr>
              <a:buFont typeface="Arial"/>
              <a:buChar char="•"/>
            </a:pPr>
            <a:r>
              <a:rPr lang="en-US" sz="2000">
                <a:ea typeface="+mn-lt"/>
                <a:cs typeface="+mn-lt"/>
              </a:rPr>
              <a:t>Steve is currently the Director of the Asbury UMC Community Food Pantry (his church) and a volunteer for the CORE Unit at the Shawnee PD. He spends his spare time reading and enjoys staying active - hiking, kayaking and flying his friend’s plane whenever possible! </a:t>
            </a:r>
            <a:endParaRPr lang="en-US"/>
          </a:p>
          <a:p>
            <a:pPr marL="0" indent="0">
              <a:lnSpc>
                <a:spcPct val="100000"/>
              </a:lnSpc>
              <a:buNone/>
            </a:pPr>
            <a:r>
              <a:rPr lang="en-US" sz="2000">
                <a:solidFill>
                  <a:schemeClr val="bg1">
                    <a:lumMod val="65000"/>
                  </a:schemeClr>
                </a:solidFill>
                <a:ea typeface="+mn-lt"/>
                <a:cs typeface="+mn-lt"/>
              </a:rPr>
              <a:t>   </a:t>
            </a:r>
          </a:p>
          <a:p>
            <a:pPr marL="0" indent="0">
              <a:lnSpc>
                <a:spcPct val="100000"/>
              </a:lnSpc>
              <a:buNone/>
            </a:pPr>
            <a:endParaRPr lang="en-US" sz="2000">
              <a:solidFill>
                <a:schemeClr val="bg1">
                  <a:lumMod val="65000"/>
                </a:schemeClr>
              </a:solidFill>
              <a:ea typeface="+mn-lt"/>
              <a:cs typeface="+mn-lt"/>
            </a:endParaRPr>
          </a:p>
          <a:p>
            <a:pPr marL="0" indent="0">
              <a:lnSpc>
                <a:spcPct val="100000"/>
              </a:lnSpc>
              <a:buNone/>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6BC9F169-CCA1-FC85-5BA3-24D8E4542F6B}"/>
              </a:ext>
            </a:extLst>
          </p:cNvPr>
          <p:cNvPicPr>
            <a:picLocks noChangeAspect="1"/>
          </p:cNvPicPr>
          <p:nvPr/>
        </p:nvPicPr>
        <p:blipFill>
          <a:blip r:embed="rId2"/>
          <a:stretch>
            <a:fillRect/>
          </a:stretch>
        </p:blipFill>
        <p:spPr>
          <a:xfrm>
            <a:off x="7505443" y="1756848"/>
            <a:ext cx="2824032" cy="35605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52330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5565" y="309908"/>
            <a:ext cx="10515600" cy="1325563"/>
          </a:xfrm>
        </p:spPr>
        <p:txBody>
          <a:bodyPr>
            <a:normAutofit/>
          </a:bodyPr>
          <a:lstStyle/>
          <a:p>
            <a:r>
              <a:rPr lang="en-US" sz="2000" b="1">
                <a:solidFill>
                  <a:srgbClr val="18314F"/>
                </a:solidFill>
                <a:latin typeface="Lato"/>
                <a:ea typeface="Lato"/>
                <a:cs typeface="Lato"/>
              </a:rPr>
              <a:t>AUGUST EMPLOYEE OF THE MONTH</a:t>
            </a:r>
            <a:endParaRPr lang="en-US"/>
          </a:p>
        </p:txBody>
      </p:sp>
      <p:sp>
        <p:nvSpPr>
          <p:cNvPr id="3" name="Content Placeholder 2"/>
          <p:cNvSpPr>
            <a:spLocks noGrp="1"/>
          </p:cNvSpPr>
          <p:nvPr>
            <p:ph sz="half" idx="4294967295"/>
          </p:nvPr>
        </p:nvSpPr>
        <p:spPr>
          <a:xfrm>
            <a:off x="916609" y="1759364"/>
            <a:ext cx="5181600" cy="4351338"/>
          </a:xfrm>
        </p:spPr>
        <p:txBody>
          <a:bodyPr vert="horz" lIns="91440" tIns="45720" rIns="91440" bIns="45720" rtlCol="0" anchor="t">
            <a:normAutofit/>
          </a:bodyPr>
          <a:lstStyle/>
          <a:p>
            <a:pPr>
              <a:buFont typeface="Arial"/>
              <a:buChar char="•"/>
            </a:pPr>
            <a:r>
              <a:rPr lang="en-US" sz="2000">
                <a:ea typeface="+mn-lt"/>
                <a:cs typeface="+mn-lt"/>
              </a:rPr>
              <a:t>Jamie Niemeier</a:t>
            </a:r>
          </a:p>
          <a:p>
            <a:pPr>
              <a:buFont typeface="Arial"/>
              <a:buChar char="•"/>
            </a:pPr>
            <a:r>
              <a:rPr lang="en-US" sz="2000">
                <a:ea typeface="+mn-lt"/>
                <a:cs typeface="+mn-lt"/>
              </a:rPr>
              <a:t>Title: Family Advocate/Trainer</a:t>
            </a:r>
            <a:endParaRPr lang="en-US" sz="2000">
              <a:solidFill>
                <a:srgbClr val="000000"/>
              </a:solidFill>
              <a:ea typeface="+mn-lt"/>
              <a:cs typeface="+mn-lt"/>
            </a:endParaRPr>
          </a:p>
          <a:p>
            <a:pPr>
              <a:buFont typeface="Arial"/>
              <a:buChar char="•"/>
            </a:pPr>
            <a:r>
              <a:rPr lang="en-US" sz="2000">
                <a:ea typeface="+mn-lt"/>
                <a:cs typeface="+mn-lt"/>
              </a:rPr>
              <a:t>Branch: Macon</a:t>
            </a:r>
            <a:endParaRPr lang="en-US"/>
          </a:p>
          <a:p>
            <a:pPr>
              <a:buFont typeface="Arial"/>
              <a:buChar char="•"/>
            </a:pPr>
            <a:r>
              <a:rPr lang="en-US" sz="2000">
                <a:ea typeface="+mn-lt"/>
                <a:cs typeface="+mn-lt"/>
              </a:rPr>
              <a:t>Jamie has been with FAC since April 2022. She has a Bachelor's of Social Work from the University of Central Missouri. He is a foster parent and has four amazing kiddos who are 12, five, three, and two. </a:t>
            </a:r>
            <a:endParaRPr lang="en-US">
              <a:ea typeface="+mn-lt"/>
              <a:cs typeface="+mn-lt"/>
            </a:endParaRPr>
          </a:p>
          <a:p>
            <a:pPr>
              <a:buFont typeface="Arial"/>
              <a:buChar char="•"/>
            </a:pPr>
            <a:r>
              <a:rPr lang="en-US" sz="2000">
                <a:ea typeface="+mn-lt"/>
                <a:cs typeface="+mn-lt"/>
              </a:rPr>
              <a:t>She enjoys spending time with her kids outside exploring, traveling, and spending time with friends.</a:t>
            </a:r>
            <a:endParaRPr lang="en-US">
              <a:ea typeface="+mn-lt"/>
              <a:cs typeface="+mn-lt"/>
            </a:endParaRPr>
          </a:p>
          <a:p>
            <a:pPr marL="0" indent="0">
              <a:lnSpc>
                <a:spcPct val="100000"/>
              </a:lnSpc>
              <a:buNone/>
            </a:pPr>
            <a:r>
              <a:rPr lang="en-US" sz="2000">
                <a:solidFill>
                  <a:schemeClr val="bg1">
                    <a:lumMod val="65000"/>
                  </a:schemeClr>
                </a:solidFill>
                <a:ea typeface="+mn-lt"/>
                <a:cs typeface="+mn-lt"/>
              </a:rPr>
              <a:t>   </a:t>
            </a:r>
          </a:p>
          <a:p>
            <a:pPr marL="0" indent="0">
              <a:lnSpc>
                <a:spcPct val="100000"/>
              </a:lnSpc>
              <a:buNone/>
            </a:pPr>
            <a:endParaRPr lang="en-US" sz="2000">
              <a:solidFill>
                <a:schemeClr val="bg1">
                  <a:lumMod val="65000"/>
                </a:schemeClr>
              </a:solidFill>
              <a:ea typeface="+mn-lt"/>
              <a:cs typeface="+mn-lt"/>
            </a:endParaRPr>
          </a:p>
          <a:p>
            <a:pPr marL="0" indent="0">
              <a:lnSpc>
                <a:spcPct val="100000"/>
              </a:lnSpc>
              <a:buNone/>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A person taking a selfie&#10;&#10;Description automatically generated">
            <a:extLst>
              <a:ext uri="{FF2B5EF4-FFF2-40B4-BE49-F238E27FC236}">
                <a16:creationId xmlns:a16="http://schemas.microsoft.com/office/drawing/2014/main" id="{3862253C-7AE8-49E5-DA35-076F34022F1E}"/>
              </a:ext>
            </a:extLst>
          </p:cNvPr>
          <p:cNvPicPr>
            <a:picLocks noChangeAspect="1"/>
          </p:cNvPicPr>
          <p:nvPr/>
        </p:nvPicPr>
        <p:blipFill>
          <a:blip r:embed="rId2"/>
          <a:stretch>
            <a:fillRect/>
          </a:stretch>
        </p:blipFill>
        <p:spPr>
          <a:xfrm>
            <a:off x="6752066" y="1634310"/>
            <a:ext cx="3785029" cy="37953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58303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5565" y="309908"/>
            <a:ext cx="10515600" cy="1325563"/>
          </a:xfrm>
        </p:spPr>
        <p:txBody>
          <a:bodyPr>
            <a:normAutofit/>
          </a:bodyPr>
          <a:lstStyle/>
          <a:p>
            <a:r>
              <a:rPr lang="en-US" sz="2000" b="1">
                <a:solidFill>
                  <a:srgbClr val="18314F"/>
                </a:solidFill>
                <a:latin typeface="Lato"/>
                <a:ea typeface="Lato"/>
                <a:cs typeface="Lato"/>
              </a:rPr>
              <a:t>SEPTEMBER EMPLOYEE OF THE MONTH</a:t>
            </a:r>
            <a:endParaRPr lang="en-US"/>
          </a:p>
        </p:txBody>
      </p:sp>
      <p:sp>
        <p:nvSpPr>
          <p:cNvPr id="3" name="Content Placeholder 2"/>
          <p:cNvSpPr>
            <a:spLocks noGrp="1"/>
          </p:cNvSpPr>
          <p:nvPr>
            <p:ph sz="half" idx="4294967295"/>
          </p:nvPr>
        </p:nvSpPr>
        <p:spPr>
          <a:xfrm>
            <a:off x="706784" y="1637886"/>
            <a:ext cx="6009860" cy="5389424"/>
          </a:xfrm>
        </p:spPr>
        <p:txBody>
          <a:bodyPr vert="horz" lIns="91440" tIns="45720" rIns="91440" bIns="45720" rtlCol="0" anchor="t">
            <a:normAutofit/>
          </a:bodyPr>
          <a:lstStyle/>
          <a:p>
            <a:pPr>
              <a:buFont typeface="Arial"/>
              <a:buChar char="•"/>
            </a:pPr>
            <a:r>
              <a:rPr lang="en-US" sz="2100" dirty="0">
                <a:ea typeface="+mn-lt"/>
                <a:cs typeface="+mn-lt"/>
              </a:rPr>
              <a:t>Lisa Allen-Clay</a:t>
            </a:r>
          </a:p>
          <a:p>
            <a:pPr>
              <a:buFont typeface="Arial"/>
              <a:buChar char="•"/>
            </a:pPr>
            <a:r>
              <a:rPr lang="en-US" sz="2100" dirty="0">
                <a:ea typeface="+mn-lt"/>
                <a:cs typeface="+mn-lt"/>
              </a:rPr>
              <a:t>Title: Behavioral Intervention Program Manager</a:t>
            </a:r>
          </a:p>
          <a:p>
            <a:pPr>
              <a:buFont typeface="Arial"/>
              <a:buChar char="•"/>
            </a:pPr>
            <a:r>
              <a:rPr lang="en-US" sz="2100" dirty="0">
                <a:ea typeface="+mn-lt"/>
                <a:cs typeface="+mn-lt"/>
              </a:rPr>
              <a:t>Branch: Springfield</a:t>
            </a:r>
            <a:endParaRPr lang="en-US" sz="2100" dirty="0">
              <a:ea typeface="Calibri"/>
              <a:cs typeface="Calibri"/>
            </a:endParaRPr>
          </a:p>
          <a:p>
            <a:pPr>
              <a:buFont typeface="Arial"/>
              <a:buChar char="•"/>
            </a:pPr>
            <a:r>
              <a:rPr lang="en-US" sz="2100" dirty="0">
                <a:ea typeface="+mn-lt"/>
                <a:cs typeface="+mn-lt"/>
              </a:rPr>
              <a:t>Lisa has been with FAC since April 1, 2020. She is currently working on her PhD in Human Services with a specialization in Prevention, Intervention, and Advocacy. Lisa is a mom to three boys who she fostered and then adopted. She loves traveling and has been to several European countries. She also enjoys singing and performed in several plays during her undergrad years. </a:t>
            </a:r>
            <a:endParaRPr lang="en-US">
              <a:cs typeface="Calibri" panose="020F0502020204030204"/>
            </a:endParaRPr>
          </a:p>
          <a:p>
            <a:pPr marL="0" indent="0">
              <a:lnSpc>
                <a:spcPct val="100000"/>
              </a:lnSpc>
              <a:buNone/>
            </a:pPr>
            <a:r>
              <a:rPr lang="en-US" sz="2000" dirty="0">
                <a:solidFill>
                  <a:schemeClr val="bg1">
                    <a:lumMod val="65000"/>
                  </a:schemeClr>
                </a:solidFill>
                <a:ea typeface="+mn-lt"/>
                <a:cs typeface="+mn-lt"/>
              </a:rPr>
              <a:t>   </a:t>
            </a:r>
          </a:p>
          <a:p>
            <a:pPr marL="0" indent="0">
              <a:lnSpc>
                <a:spcPct val="100000"/>
              </a:lnSpc>
              <a:buNone/>
            </a:pPr>
            <a:endParaRPr lang="en-US" sz="2000">
              <a:solidFill>
                <a:schemeClr val="bg1">
                  <a:lumMod val="65000"/>
                </a:schemeClr>
              </a:solidFill>
              <a:ea typeface="+mn-lt"/>
              <a:cs typeface="+mn-lt"/>
            </a:endParaRPr>
          </a:p>
          <a:p>
            <a:pPr marL="0" indent="0">
              <a:lnSpc>
                <a:spcPct val="100000"/>
              </a:lnSpc>
              <a:buNone/>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4E0BD3B3-D934-0A5F-9AC0-3BB377CC2FB4}"/>
              </a:ext>
            </a:extLst>
          </p:cNvPr>
          <p:cNvPicPr>
            <a:picLocks noChangeAspect="1"/>
          </p:cNvPicPr>
          <p:nvPr/>
        </p:nvPicPr>
        <p:blipFill>
          <a:blip r:embed="rId2"/>
          <a:stretch>
            <a:fillRect/>
          </a:stretch>
        </p:blipFill>
        <p:spPr>
          <a:xfrm>
            <a:off x="7265918" y="1633261"/>
            <a:ext cx="3093554" cy="4110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86170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5565" y="309908"/>
            <a:ext cx="10515600" cy="1325563"/>
          </a:xfrm>
        </p:spPr>
        <p:txBody>
          <a:bodyPr>
            <a:normAutofit/>
          </a:bodyPr>
          <a:lstStyle/>
          <a:p>
            <a:r>
              <a:rPr lang="en-US" sz="2000" b="1">
                <a:solidFill>
                  <a:srgbClr val="18314F"/>
                </a:solidFill>
                <a:latin typeface="Lato"/>
                <a:ea typeface="Lato"/>
                <a:cs typeface="Lato"/>
              </a:rPr>
              <a:t>SEPTEMBER EMPLOYEE OF THE MONTH</a:t>
            </a:r>
            <a:endParaRPr lang="en-US"/>
          </a:p>
        </p:txBody>
      </p:sp>
      <p:sp>
        <p:nvSpPr>
          <p:cNvPr id="3" name="Content Placeholder 2"/>
          <p:cNvSpPr>
            <a:spLocks noGrp="1"/>
          </p:cNvSpPr>
          <p:nvPr>
            <p:ph sz="half" idx="4294967295"/>
          </p:nvPr>
        </p:nvSpPr>
        <p:spPr>
          <a:xfrm>
            <a:off x="905566" y="1759364"/>
            <a:ext cx="6076121" cy="4737859"/>
          </a:xfrm>
        </p:spPr>
        <p:txBody>
          <a:bodyPr vert="horz" lIns="91440" tIns="45720" rIns="91440" bIns="45720" rtlCol="0" anchor="t">
            <a:normAutofit lnSpcReduction="10000"/>
          </a:bodyPr>
          <a:lstStyle/>
          <a:p>
            <a:pPr>
              <a:buFont typeface="Arial"/>
              <a:buChar char="•"/>
            </a:pPr>
            <a:r>
              <a:rPr lang="en-US" sz="1500" dirty="0">
                <a:ea typeface="+mn-lt"/>
                <a:cs typeface="+mn-lt"/>
              </a:rPr>
              <a:t>Tysa Coleman</a:t>
            </a:r>
          </a:p>
          <a:p>
            <a:pPr>
              <a:buFont typeface="Arial"/>
              <a:buChar char="•"/>
            </a:pPr>
            <a:r>
              <a:rPr lang="en-US" sz="1500" dirty="0">
                <a:ea typeface="+mn-lt"/>
                <a:cs typeface="+mn-lt"/>
              </a:rPr>
              <a:t>Title: Family Advocate </a:t>
            </a:r>
            <a:endParaRPr lang="en-US" sz="1500">
              <a:solidFill>
                <a:srgbClr val="000000"/>
              </a:solidFill>
              <a:ea typeface="+mn-lt"/>
              <a:cs typeface="+mn-lt"/>
            </a:endParaRPr>
          </a:p>
          <a:p>
            <a:pPr>
              <a:buFont typeface="Arial"/>
              <a:buChar char="•"/>
            </a:pPr>
            <a:r>
              <a:rPr lang="en-US" sz="1500" dirty="0">
                <a:ea typeface="+mn-lt"/>
                <a:cs typeface="+mn-lt"/>
              </a:rPr>
              <a:t>Branch: Hannibal</a:t>
            </a:r>
            <a:endParaRPr lang="en-US" sz="1500">
              <a:cs typeface="Calibri"/>
            </a:endParaRPr>
          </a:p>
          <a:p>
            <a:pPr>
              <a:buFont typeface="Arial"/>
              <a:buChar char="•"/>
            </a:pPr>
            <a:r>
              <a:rPr lang="en-US" sz="1500" dirty="0">
                <a:ea typeface="+mn-lt"/>
                <a:cs typeface="+mn-lt"/>
              </a:rPr>
              <a:t>Tysa began working for FAC in Jan 2022. She has served in several social service positions, including Facilitator and Co-Facilitator of Independent Living, a program for children in foster care. </a:t>
            </a:r>
          </a:p>
          <a:p>
            <a:pPr>
              <a:buFont typeface="Arial"/>
              <a:buChar char="•"/>
            </a:pPr>
            <a:r>
              <a:rPr lang="en-US" sz="1500" dirty="0">
                <a:ea typeface="+mn-lt"/>
                <a:cs typeface="+mn-lt"/>
              </a:rPr>
              <a:t>She has served as a Domestic and Sexual Violence Advocate, Victim Advocate (Prosecuting Attorney’s office), Family Advocate at a Child Advocacy Center, and Grant Writer/Administrator at the Child Advocacy Center. Tysa currently sits on the Board of Education for the Hannibal Public School District. She is also the Region Two Board Representative for the Missouri Balance of State Continuum of Care.  </a:t>
            </a:r>
          </a:p>
          <a:p>
            <a:pPr>
              <a:buFont typeface="Arial"/>
              <a:buChar char="•"/>
            </a:pPr>
            <a:r>
              <a:rPr lang="en-US" sz="1500" dirty="0">
                <a:ea typeface="+mn-lt"/>
                <a:cs typeface="+mn-lt"/>
              </a:rPr>
              <a:t>Tysa is the author of the book, "The Thoughts and Prayers of a Single Mother". Three of her kiddos are still at home, and the other two are adults finding their way in life. In her free time, whenever that is, she likes to write short stories and meet up with her friends for coffee.</a:t>
            </a:r>
          </a:p>
          <a:p>
            <a:pPr marL="0" indent="0">
              <a:buNone/>
            </a:pPr>
            <a:endParaRPr lang="en-US">
              <a:solidFill>
                <a:srgbClr val="000000"/>
              </a:solidFill>
              <a:ea typeface="+mn-lt"/>
              <a:cs typeface="+mn-lt"/>
            </a:endParaRPr>
          </a:p>
          <a:p>
            <a:pPr marL="0" indent="0">
              <a:lnSpc>
                <a:spcPct val="100000"/>
              </a:lnSpc>
              <a:buNone/>
            </a:pPr>
            <a:r>
              <a:rPr lang="en-US" sz="2000" dirty="0">
                <a:solidFill>
                  <a:schemeClr val="bg1">
                    <a:lumMod val="65000"/>
                  </a:schemeClr>
                </a:solidFill>
                <a:ea typeface="+mn-lt"/>
                <a:cs typeface="+mn-lt"/>
              </a:rPr>
              <a:t>   </a:t>
            </a:r>
          </a:p>
          <a:p>
            <a:pPr marL="0" indent="0">
              <a:lnSpc>
                <a:spcPct val="100000"/>
              </a:lnSpc>
              <a:buNone/>
            </a:pPr>
            <a:endParaRPr lang="en-US" sz="2000">
              <a:solidFill>
                <a:schemeClr val="bg1">
                  <a:lumMod val="65000"/>
                </a:schemeClr>
              </a:solidFill>
              <a:ea typeface="+mn-lt"/>
              <a:cs typeface="+mn-lt"/>
            </a:endParaRPr>
          </a:p>
          <a:p>
            <a:pPr marL="0" indent="0">
              <a:lnSpc>
                <a:spcPct val="100000"/>
              </a:lnSpc>
              <a:buNone/>
            </a:pPr>
            <a:endParaRPr lang="en-US" sz="2000">
              <a:solidFill>
                <a:schemeClr val="bg1">
                  <a:lumMod val="65000"/>
                </a:schemeClr>
              </a:solidFill>
              <a:latin typeface="Lato"/>
              <a:ea typeface="+mn-lt"/>
              <a:cs typeface="+mn-lt"/>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958F4F64-CBFD-0345-ABBF-43CEEAA2D0BF}"/>
              </a:ext>
            </a:extLst>
          </p:cNvPr>
          <p:cNvPicPr>
            <a:picLocks noChangeAspect="1"/>
          </p:cNvPicPr>
          <p:nvPr/>
        </p:nvPicPr>
        <p:blipFill>
          <a:blip r:embed="rId2"/>
          <a:stretch>
            <a:fillRect/>
          </a:stretch>
        </p:blipFill>
        <p:spPr>
          <a:xfrm>
            <a:off x="7178882" y="1669016"/>
            <a:ext cx="2836930" cy="39285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2247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845" y="2165639"/>
            <a:ext cx="8244999" cy="1333932"/>
          </a:xfrm>
        </p:spPr>
        <p:txBody>
          <a:bodyPr>
            <a:normAutofit/>
          </a:bodyPr>
          <a:lstStyle/>
          <a:p>
            <a:pPr algn="ctr"/>
            <a:r>
              <a:rPr lang="en-US" b="1">
                <a:solidFill>
                  <a:srgbClr val="18314F"/>
                </a:solidFill>
                <a:latin typeface="Lato"/>
                <a:ea typeface="Lato"/>
                <a:cs typeface="Lato"/>
              </a:rPr>
              <a:t>CONTACT US</a:t>
            </a:r>
            <a:endParaRPr lang="en-US"/>
          </a:p>
        </p:txBody>
      </p:sp>
      <p:cxnSp>
        <p:nvCxnSpPr>
          <p:cNvPr id="3" name="Straight Connector 2"/>
          <p:cNvCxnSpPr/>
          <p:nvPr/>
        </p:nvCxnSpPr>
        <p:spPr>
          <a:xfrm>
            <a:off x="3018837" y="3338549"/>
            <a:ext cx="5434148" cy="0"/>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rot="16200000">
            <a:off x="215535" y="577150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1227908" y="6139451"/>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46166" y="5132727"/>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058095" y="5295131"/>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715587" y="5771198"/>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ED45EC-329E-49D6-8598-8FF4691E20D4}"/>
              </a:ext>
            </a:extLst>
          </p:cNvPr>
          <p:cNvSpPr txBox="1">
            <a:spLocks/>
          </p:cNvSpPr>
          <p:nvPr/>
        </p:nvSpPr>
        <p:spPr>
          <a:xfrm>
            <a:off x="4714649" y="3567381"/>
            <a:ext cx="2039567" cy="613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i="1">
                <a:solidFill>
                  <a:schemeClr val="accent3"/>
                </a:solidFill>
                <a:latin typeface="Lato"/>
                <a:ea typeface="Lato"/>
                <a:cs typeface="Lato"/>
              </a:rPr>
              <a:t>Section 5</a:t>
            </a:r>
            <a:endParaRPr lang="en-US"/>
          </a:p>
        </p:txBody>
      </p:sp>
    </p:spTree>
    <p:extLst>
      <p:ext uri="{BB962C8B-B14F-4D97-AF65-F5344CB8AC3E}">
        <p14:creationId xmlns:p14="http://schemas.microsoft.com/office/powerpoint/2010/main" val="1436252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CONTACT US!</a:t>
            </a:r>
            <a:endParaRPr lang="en-US"/>
          </a:p>
        </p:txBody>
      </p:sp>
      <p:sp>
        <p:nvSpPr>
          <p:cNvPr id="3" name="Content Placeholder 2"/>
          <p:cNvSpPr>
            <a:spLocks noGrp="1"/>
          </p:cNvSpPr>
          <p:nvPr>
            <p:ph idx="1"/>
          </p:nvPr>
        </p:nvSpPr>
        <p:spPr>
          <a:xfrm>
            <a:off x="907317" y="1770614"/>
            <a:ext cx="9455605" cy="1808443"/>
          </a:xfrm>
        </p:spPr>
        <p:txBody>
          <a:bodyPr vert="horz" lIns="91440" tIns="45720" rIns="91440" bIns="45720" rtlCol="0" anchor="t">
            <a:normAutofit/>
          </a:bodyPr>
          <a:lstStyle/>
          <a:p>
            <a:pPr>
              <a:lnSpc>
                <a:spcPct val="100000"/>
              </a:lnSpc>
              <a:buFont typeface="Arial"/>
              <a:buChar char="•"/>
            </a:pPr>
            <a:r>
              <a:rPr lang="en-US" sz="2000">
                <a:solidFill>
                  <a:schemeClr val="bg1">
                    <a:lumMod val="65000"/>
                  </a:schemeClr>
                </a:solidFill>
                <a:latin typeface="Lato"/>
                <a:ea typeface="+mn-lt"/>
                <a:cs typeface="+mn-lt"/>
              </a:rPr>
              <a:t>If you have any feedback about this report, please contact Meredith Greenfield via email at </a:t>
            </a:r>
            <a:r>
              <a:rPr lang="en-US" sz="2000" u="sng">
                <a:solidFill>
                  <a:schemeClr val="bg1">
                    <a:lumMod val="65000"/>
                  </a:schemeClr>
                </a:solidFill>
                <a:latin typeface="Lato"/>
                <a:ea typeface="+mn-lt"/>
                <a:cs typeface="+mn-lt"/>
                <a:hlinkClick r:id="rId2">
                  <a:extLst>
                    <a:ext uri="{A12FA001-AC4F-418D-AE19-62706E023703}">
                      <ahyp:hlinkClr xmlns:ahyp="http://schemas.microsoft.com/office/drawing/2018/hyperlinkcolor" val="tx"/>
                    </a:ext>
                  </a:extLst>
                </a:hlinkClick>
              </a:rPr>
              <a:t>meredith.greenfield@fosteradopt.org</a:t>
            </a:r>
            <a:r>
              <a:rPr lang="en-US" sz="2000">
                <a:solidFill>
                  <a:schemeClr val="bg1">
                    <a:lumMod val="65000"/>
                  </a:schemeClr>
                </a:solidFill>
                <a:latin typeface="Lato"/>
                <a:ea typeface="+mn-lt"/>
                <a:cs typeface="+mn-lt"/>
              </a:rPr>
              <a:t>.  </a:t>
            </a:r>
            <a:endParaRPr lang="en-US"/>
          </a:p>
          <a:p>
            <a:pPr>
              <a:lnSpc>
                <a:spcPct val="100000"/>
              </a:lnSpc>
              <a:buFont typeface="Arial"/>
              <a:buChar char="•"/>
            </a:pPr>
            <a:r>
              <a:rPr lang="en-US" sz="2000">
                <a:solidFill>
                  <a:schemeClr val="bg1">
                    <a:lumMod val="65000"/>
                  </a:schemeClr>
                </a:solidFill>
                <a:latin typeface="Lato"/>
                <a:ea typeface="+mn-lt"/>
                <a:cs typeface="+mn-lt"/>
              </a:rPr>
              <a:t>If you are a current or past client, we always welcome your feedback via the Client Satisfaction Survey. </a:t>
            </a: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descr="Qr code&#10;&#10;Description automatically generated">
            <a:extLst>
              <a:ext uri="{FF2B5EF4-FFF2-40B4-BE49-F238E27FC236}">
                <a16:creationId xmlns:a16="http://schemas.microsoft.com/office/drawing/2014/main" id="{9CEB1BE5-B48E-61D3-542C-8BD6C9D84E02}"/>
              </a:ext>
            </a:extLst>
          </p:cNvPr>
          <p:cNvPicPr>
            <a:picLocks noChangeAspect="1"/>
          </p:cNvPicPr>
          <p:nvPr/>
        </p:nvPicPr>
        <p:blipFill>
          <a:blip r:embed="rId3"/>
          <a:stretch>
            <a:fillRect/>
          </a:stretch>
        </p:blipFill>
        <p:spPr>
          <a:xfrm>
            <a:off x="4745966" y="3775494"/>
            <a:ext cx="1779917" cy="1779917"/>
          </a:xfrm>
          <a:prstGeom prst="rect">
            <a:avLst/>
          </a:prstGeom>
        </p:spPr>
      </p:pic>
      <p:sp>
        <p:nvSpPr>
          <p:cNvPr id="11" name="TextBox 10">
            <a:extLst>
              <a:ext uri="{FF2B5EF4-FFF2-40B4-BE49-F238E27FC236}">
                <a16:creationId xmlns:a16="http://schemas.microsoft.com/office/drawing/2014/main" id="{AE3184AB-FF96-86F1-0AF9-C6B73D41E697}"/>
              </a:ext>
            </a:extLst>
          </p:cNvPr>
          <p:cNvSpPr txBox="1"/>
          <p:nvPr/>
        </p:nvSpPr>
        <p:spPr>
          <a:xfrm>
            <a:off x="4907711" y="5644551"/>
            <a:ext cx="1449238" cy="372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8314F"/>
                </a:solidFill>
                <a:latin typeface="Lato"/>
                <a:ea typeface="Lato"/>
                <a:cs typeface="Lato"/>
              </a:rPr>
              <a:t>SCAN HERE</a:t>
            </a:r>
          </a:p>
        </p:txBody>
      </p:sp>
    </p:spTree>
    <p:extLst>
      <p:ext uri="{BB962C8B-B14F-4D97-AF65-F5344CB8AC3E}">
        <p14:creationId xmlns:p14="http://schemas.microsoft.com/office/powerpoint/2010/main" val="2058705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849" y="2250141"/>
            <a:ext cx="5980611" cy="2069145"/>
          </a:xfrm>
        </p:spPr>
        <p:txBody>
          <a:bodyPr>
            <a:normAutofit fontScale="90000"/>
          </a:bodyPr>
          <a:lstStyle/>
          <a:p>
            <a:r>
              <a:rPr lang="en-US" b="1">
                <a:solidFill>
                  <a:srgbClr val="18314F"/>
                </a:solidFill>
                <a:latin typeface="Lato"/>
                <a:ea typeface="Lato"/>
                <a:cs typeface="Lato"/>
              </a:rPr>
              <a:t>EVERYONE CAN DO SOMETHING FOR A CHILD IN NEED.</a:t>
            </a:r>
            <a:br>
              <a:rPr lang="en-US" b="1">
                <a:solidFill>
                  <a:srgbClr val="18314F"/>
                </a:solidFill>
                <a:latin typeface="Lato"/>
                <a:ea typeface="Lato"/>
                <a:cs typeface="Lato"/>
              </a:rPr>
            </a:br>
            <a:r>
              <a:rPr lang="en-US" i="1">
                <a:solidFill>
                  <a:schemeClr val="accent3"/>
                </a:solidFill>
                <a:latin typeface="Lato"/>
                <a:ea typeface="Lato"/>
                <a:cs typeface="Lato"/>
              </a:rPr>
              <a:t>Join us.</a:t>
            </a:r>
            <a:endParaRPr lang="en-US" i="1">
              <a:solidFill>
                <a:schemeClr val="accent3"/>
              </a:solidFill>
              <a:latin typeface="Lato" panose="020F0502020204030203" pitchFamily="34" charset="0"/>
              <a:ea typeface="Lato"/>
              <a:cs typeface="Lato"/>
            </a:endParaRPr>
          </a:p>
        </p:txBody>
      </p:sp>
      <p:cxnSp>
        <p:nvCxnSpPr>
          <p:cNvPr id="3" name="Straight Connector 2"/>
          <p:cNvCxnSpPr/>
          <p:nvPr/>
        </p:nvCxnSpPr>
        <p:spPr>
          <a:xfrm flipV="1">
            <a:off x="1106557" y="4513098"/>
            <a:ext cx="1823142" cy="970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rot="16200000">
            <a:off x="215535" y="577150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1227908" y="6139451"/>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46166" y="5132727"/>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058095" y="5295131"/>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715587" y="5771198"/>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7A91D7DB-B658-4267-B5AF-4A50565F7CEA}"/>
              </a:ext>
            </a:extLst>
          </p:cNvPr>
          <p:cNvPicPr>
            <a:picLocks noChangeAspect="1"/>
          </p:cNvPicPr>
          <p:nvPr/>
        </p:nvPicPr>
        <p:blipFill>
          <a:blip r:embed="rId2"/>
          <a:stretch>
            <a:fillRect/>
          </a:stretch>
        </p:blipFill>
        <p:spPr>
          <a:xfrm>
            <a:off x="6316349" y="1082271"/>
            <a:ext cx="4878741" cy="5237050"/>
          </a:xfrm>
          <a:prstGeom prst="rect">
            <a:avLst/>
          </a:prstGeom>
        </p:spPr>
      </p:pic>
      <p:pic>
        <p:nvPicPr>
          <p:cNvPr id="4" name="Picture 3">
            <a:extLst>
              <a:ext uri="{FF2B5EF4-FFF2-40B4-BE49-F238E27FC236}">
                <a16:creationId xmlns:a16="http://schemas.microsoft.com/office/drawing/2014/main" id="{807CF70F-828E-42F9-B709-CFBECF9F6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524" y="1336049"/>
            <a:ext cx="1652188" cy="599756"/>
          </a:xfrm>
          <a:prstGeom prst="rect">
            <a:avLst/>
          </a:prstGeom>
        </p:spPr>
      </p:pic>
    </p:spTree>
    <p:extLst>
      <p:ext uri="{BB962C8B-B14F-4D97-AF65-F5344CB8AC3E}">
        <p14:creationId xmlns:p14="http://schemas.microsoft.com/office/powerpoint/2010/main" val="3173506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705" y="5543357"/>
            <a:ext cx="4116866" cy="1341120"/>
          </a:xfrm>
        </p:spPr>
        <p:txBody>
          <a:bodyPr>
            <a:normAutofit/>
          </a:bodyPr>
          <a:lstStyle/>
          <a:p>
            <a:pPr algn="ctr"/>
            <a:r>
              <a:rPr lang="en-US" b="1">
                <a:solidFill>
                  <a:srgbClr val="18314F"/>
                </a:solidFill>
                <a:latin typeface="Lato"/>
                <a:ea typeface="Lato"/>
                <a:cs typeface="Lato"/>
              </a:rPr>
              <a:t>CORE VALUES</a:t>
            </a:r>
            <a:endParaRPr lang="en-US"/>
          </a:p>
        </p:txBody>
      </p:sp>
      <p:sp>
        <p:nvSpPr>
          <p:cNvPr id="5" name="Oval 4"/>
          <p:cNvSpPr/>
          <p:nvPr/>
        </p:nvSpPr>
        <p:spPr>
          <a:xfrm rot="16200000">
            <a:off x="215535" y="577150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1227908" y="6139451"/>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46166" y="5132727"/>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058095" y="5295131"/>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715587" y="5771198"/>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9" descr="Logo&#10;&#10;Description automatically generated">
            <a:extLst>
              <a:ext uri="{FF2B5EF4-FFF2-40B4-BE49-F238E27FC236}">
                <a16:creationId xmlns:a16="http://schemas.microsoft.com/office/drawing/2014/main" id="{3ADEBF1B-9BEC-18E8-5A67-74B59E0724EE}"/>
              </a:ext>
            </a:extLst>
          </p:cNvPr>
          <p:cNvPicPr>
            <a:picLocks noChangeAspect="1"/>
          </p:cNvPicPr>
          <p:nvPr/>
        </p:nvPicPr>
        <p:blipFill>
          <a:blip r:embed="rId2"/>
          <a:stretch>
            <a:fillRect/>
          </a:stretch>
        </p:blipFill>
        <p:spPr>
          <a:xfrm>
            <a:off x="3387306" y="231475"/>
            <a:ext cx="5417388" cy="5413794"/>
          </a:xfrm>
          <a:prstGeom prst="rect">
            <a:avLst/>
          </a:prstGeom>
        </p:spPr>
      </p:pic>
    </p:spTree>
    <p:extLst>
      <p:ext uri="{BB962C8B-B14F-4D97-AF65-F5344CB8AC3E}">
        <p14:creationId xmlns:p14="http://schemas.microsoft.com/office/powerpoint/2010/main" val="2128871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845" y="2165639"/>
            <a:ext cx="8244999" cy="1333932"/>
          </a:xfrm>
        </p:spPr>
        <p:txBody>
          <a:bodyPr>
            <a:normAutofit/>
          </a:bodyPr>
          <a:lstStyle/>
          <a:p>
            <a:pPr algn="ctr"/>
            <a:r>
              <a:rPr lang="en-US" b="1">
                <a:solidFill>
                  <a:srgbClr val="18314F"/>
                </a:solidFill>
                <a:latin typeface="Lato"/>
                <a:ea typeface="Lato"/>
                <a:cs typeface="Lato"/>
              </a:rPr>
              <a:t>ORGANIZATIONAL IMPACT</a:t>
            </a:r>
            <a:endParaRPr lang="en-US"/>
          </a:p>
        </p:txBody>
      </p:sp>
      <p:cxnSp>
        <p:nvCxnSpPr>
          <p:cNvPr id="3" name="Straight Connector 2"/>
          <p:cNvCxnSpPr/>
          <p:nvPr/>
        </p:nvCxnSpPr>
        <p:spPr>
          <a:xfrm>
            <a:off x="3018837" y="3338549"/>
            <a:ext cx="5434148" cy="0"/>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rot="16200000">
            <a:off x="215535" y="577150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1227908" y="6139451"/>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46166" y="5132727"/>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1058095" y="5295131"/>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715587" y="5771198"/>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ED45EC-329E-49D6-8598-8FF4691E20D4}"/>
              </a:ext>
            </a:extLst>
          </p:cNvPr>
          <p:cNvSpPr txBox="1">
            <a:spLocks/>
          </p:cNvSpPr>
          <p:nvPr/>
        </p:nvSpPr>
        <p:spPr>
          <a:xfrm>
            <a:off x="4714649" y="3567381"/>
            <a:ext cx="2039567" cy="613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i="1">
                <a:solidFill>
                  <a:schemeClr val="accent3"/>
                </a:solidFill>
                <a:latin typeface="Lato"/>
                <a:ea typeface="Lato"/>
                <a:cs typeface="Lato"/>
              </a:rPr>
              <a:t>Section 2</a:t>
            </a:r>
            <a:endParaRPr lang="en-US"/>
          </a:p>
        </p:txBody>
      </p:sp>
    </p:spTree>
    <p:extLst>
      <p:ext uri="{BB962C8B-B14F-4D97-AF65-F5344CB8AC3E}">
        <p14:creationId xmlns:p14="http://schemas.microsoft.com/office/powerpoint/2010/main" val="3002172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BEHAVIORAL INTERVENTIONIST</a:t>
            </a:r>
            <a:endParaRPr lang="en-US">
              <a:cs typeface="Calibri Light" panose="020F0302020204030204"/>
            </a:endParaRPr>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266751" y="4441208"/>
            <a:ext cx="9671265" cy="1732963"/>
          </a:xfrm>
        </p:spPr>
        <p:txBody>
          <a:bodyPr vert="horz" lIns="91440" tIns="45720" rIns="91440" bIns="45720" rtlCol="0" anchor="t">
            <a:normAutofit/>
          </a:bodyPr>
          <a:lstStyle/>
          <a:p>
            <a:pPr marL="0" indent="0" algn="ctr">
              <a:lnSpc>
                <a:spcPct val="100000"/>
              </a:lnSpc>
              <a:buNone/>
            </a:pPr>
            <a:r>
              <a:rPr lang="en-US" sz="2000">
                <a:solidFill>
                  <a:schemeClr val="bg1">
                    <a:lumMod val="65000"/>
                  </a:schemeClr>
                </a:solidFill>
                <a:latin typeface="Lato"/>
                <a:ea typeface="+mn-lt"/>
                <a:cs typeface="+mn-lt"/>
              </a:rPr>
              <a:t>The BI program provides intensive one-on-one services within the family home to children who struggle with behavioral and emotional management to the degree that the behaviors threaten the stability of their current placement. Direct care staff use role-modeling, coaching, re-direction, to develop self-regulation, de-escalation techniques, and developing independence in daily living activities.   </a:t>
            </a:r>
            <a:endParaRPr lang="en-US">
              <a:solidFill>
                <a:schemeClr val="bg1">
                  <a:lumMod val="65000"/>
                </a:schemeClr>
              </a:solidFill>
              <a:latin typeface="Lato"/>
              <a:ea typeface="Lato"/>
              <a:cs typeface="Calibri" panose="020F0502020204030204"/>
            </a:endParaRPr>
          </a:p>
          <a:p>
            <a:pPr marL="0" indent="0" algn="ctr">
              <a:lnSpc>
                <a:spcPct val="100000"/>
              </a:lnSpc>
              <a:buNone/>
            </a:pPr>
            <a:endParaRPr lang="en-US" sz="2000">
              <a:solidFill>
                <a:schemeClr val="bg1">
                  <a:lumMod val="65000"/>
                </a:schemeClr>
              </a:solidFill>
              <a:latin typeface="Lato"/>
              <a:ea typeface="Lato"/>
              <a:cs typeface="Lato"/>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person, plate&#10;&#10;Description automatically generated">
            <a:extLst>
              <a:ext uri="{FF2B5EF4-FFF2-40B4-BE49-F238E27FC236}">
                <a16:creationId xmlns:a16="http://schemas.microsoft.com/office/drawing/2014/main" id="{40E05568-3C4F-DA71-96BD-2710A9F5F5F7}"/>
              </a:ext>
            </a:extLst>
          </p:cNvPr>
          <p:cNvPicPr>
            <a:picLocks noChangeAspect="1"/>
          </p:cNvPicPr>
          <p:nvPr/>
        </p:nvPicPr>
        <p:blipFill>
          <a:blip r:embed="rId2"/>
          <a:stretch>
            <a:fillRect/>
          </a:stretch>
        </p:blipFill>
        <p:spPr>
          <a:xfrm>
            <a:off x="4731589" y="646770"/>
            <a:ext cx="2743200" cy="2854327"/>
          </a:xfrm>
          <a:prstGeom prst="rect">
            <a:avLst/>
          </a:prstGeom>
        </p:spPr>
      </p:pic>
    </p:spTree>
    <p:extLst>
      <p:ext uri="{BB962C8B-B14F-4D97-AF65-F5344CB8AC3E}">
        <p14:creationId xmlns:p14="http://schemas.microsoft.com/office/powerpoint/2010/main" val="2387890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898"/>
            <a:ext cx="10515600" cy="506322"/>
          </a:xfrm>
        </p:spPr>
        <p:txBody>
          <a:bodyPr>
            <a:normAutofit/>
          </a:bodyPr>
          <a:lstStyle/>
          <a:p>
            <a:r>
              <a:rPr lang="en-US" sz="2000" b="1">
                <a:solidFill>
                  <a:srgbClr val="18314F"/>
                </a:solidFill>
                <a:latin typeface="Lato"/>
                <a:ea typeface="Lato"/>
                <a:cs typeface="Lato"/>
              </a:rPr>
              <a:t>BEHAVIORAL INTERVENTIONIST PROGRAM – Q3 2022</a:t>
            </a:r>
            <a:endParaRPr lang="en-US"/>
          </a:p>
        </p:txBody>
      </p:sp>
      <p:sp>
        <p:nvSpPr>
          <p:cNvPr id="3" name="Content Placeholder 2"/>
          <p:cNvSpPr>
            <a:spLocks noGrp="1"/>
          </p:cNvSpPr>
          <p:nvPr>
            <p:ph idx="1"/>
          </p:nvPr>
        </p:nvSpPr>
        <p:spPr>
          <a:xfrm>
            <a:off x="907317" y="1770614"/>
            <a:ext cx="9459199" cy="4292132"/>
          </a:xfrm>
        </p:spPr>
        <p:txBody>
          <a:bodyPr vert="horz" lIns="91440" tIns="45720" rIns="91440" bIns="45720" rtlCol="0" anchor="t">
            <a:normAutofit/>
          </a:bodyPr>
          <a:lstStyle/>
          <a:p>
            <a:pPr>
              <a:lnSpc>
                <a:spcPct val="100000"/>
              </a:lnSpc>
              <a:buFont typeface="Arial"/>
              <a:buChar char="•"/>
            </a:pPr>
            <a:r>
              <a:rPr lang="en-US" sz="2000">
                <a:latin typeface="Lato"/>
                <a:ea typeface="+mn-lt"/>
                <a:cs typeface="+mn-lt"/>
              </a:rPr>
              <a:t>80 youth served this quarter </a:t>
            </a:r>
            <a:endParaRPr lang="en-US">
              <a:cs typeface="Calibri"/>
            </a:endParaRPr>
          </a:p>
          <a:p>
            <a:pPr>
              <a:lnSpc>
                <a:spcPct val="100000"/>
              </a:lnSpc>
              <a:buFont typeface="Arial"/>
              <a:buChar char="•"/>
            </a:pPr>
            <a:r>
              <a:rPr lang="en-US" sz="2000">
                <a:latin typeface="Lato"/>
                <a:ea typeface="+mn-lt"/>
                <a:cs typeface="+mn-lt"/>
              </a:rPr>
              <a:t>8,703 BI hours provided this quarter</a:t>
            </a:r>
          </a:p>
          <a:p>
            <a:pPr>
              <a:lnSpc>
                <a:spcPct val="100000"/>
              </a:lnSpc>
              <a:buFont typeface="Arial"/>
              <a:buChar char="•"/>
            </a:pPr>
            <a:r>
              <a:rPr lang="en-US" sz="2000">
                <a:latin typeface="Lato"/>
                <a:ea typeface="+mn-lt"/>
                <a:cs typeface="+mn-lt"/>
              </a:rPr>
              <a:t>88% of youth served avoided residential treatment and/or hospital admissions this quarter</a:t>
            </a:r>
          </a:p>
          <a:p>
            <a:pPr>
              <a:lnSpc>
                <a:spcPct val="100000"/>
              </a:lnSpc>
              <a:buFont typeface="Arial"/>
              <a:buChar char="•"/>
            </a:pPr>
            <a:r>
              <a:rPr lang="en-US" sz="2000">
                <a:latin typeface="Lato"/>
                <a:ea typeface="+mn-lt"/>
                <a:cs typeface="+mn-lt"/>
              </a:rPr>
              <a:t>99% of youth served avoided placement disruption due to behavioral concerns this quarter</a:t>
            </a:r>
            <a:endParaRPr lang="en-US" sz="1600">
              <a:latin typeface="Lato"/>
              <a:cs typeface="Calibri"/>
            </a:endParaRPr>
          </a:p>
          <a:p>
            <a:pPr marL="0" indent="0">
              <a:lnSpc>
                <a:spcPct val="100000"/>
              </a:lnSpc>
              <a:buNone/>
            </a:pPr>
            <a:endParaRPr lang="en-US" sz="2000">
              <a:solidFill>
                <a:schemeClr val="bg1">
                  <a:lumMod val="65000"/>
                </a:schemeClr>
              </a:solidFill>
              <a:latin typeface="Lato"/>
              <a:ea typeface="Lato"/>
              <a:cs typeface="Calibri"/>
            </a:endParaRPr>
          </a:p>
        </p:txBody>
      </p:sp>
      <p:cxnSp>
        <p:nvCxnSpPr>
          <p:cNvPr id="4" name="Straight Connector 3"/>
          <p:cNvCxnSpPr/>
          <p:nvPr/>
        </p:nvCxnSpPr>
        <p:spPr>
          <a:xfrm flipV="1">
            <a:off x="905692" y="1316220"/>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0000">
            <a:off x="10526485" y="5792737"/>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10679700" y="5252253"/>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9885860" y="6235594"/>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11218276" y="5263135"/>
            <a:ext cx="611770" cy="590008"/>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1517086" y="6109320"/>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274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902154" y="5812216"/>
            <a:ext cx="827315" cy="82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27806" y="5652164"/>
            <a:ext cx="357052" cy="357052"/>
          </a:xfrm>
          <a:prstGeom prst="ellipse">
            <a:avLst/>
          </a:prstGeom>
          <a:solidFill>
            <a:srgbClr val="BB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5067" y="6122382"/>
            <a:ext cx="444138" cy="4441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1881055" y="6195393"/>
            <a:ext cx="444138" cy="444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3084AF-F8C5-410A-85C2-7665D2339D1E}"/>
              </a:ext>
            </a:extLst>
          </p:cNvPr>
          <p:cNvSpPr>
            <a:spLocks noGrp="1"/>
          </p:cNvSpPr>
          <p:nvPr>
            <p:ph type="title"/>
          </p:nvPr>
        </p:nvSpPr>
        <p:spPr>
          <a:xfrm>
            <a:off x="1305464" y="3696153"/>
            <a:ext cx="9595450" cy="509916"/>
          </a:xfrm>
        </p:spPr>
        <p:txBody>
          <a:bodyPr>
            <a:normAutofit/>
          </a:bodyPr>
          <a:lstStyle/>
          <a:p>
            <a:pPr algn="ctr"/>
            <a:r>
              <a:rPr lang="en-US" sz="2000" b="1">
                <a:solidFill>
                  <a:srgbClr val="18314F"/>
                </a:solidFill>
                <a:latin typeface="Lato"/>
                <a:ea typeface="Lato"/>
                <a:cs typeface="Lato"/>
              </a:rPr>
              <a:t>COMMUNITY CONNECTIONS YOUTH PROJECT</a:t>
            </a:r>
            <a:endParaRPr lang="en-US"/>
          </a:p>
        </p:txBody>
      </p:sp>
      <p:sp>
        <p:nvSpPr>
          <p:cNvPr id="15" name="Content Placeholder 2">
            <a:extLst>
              <a:ext uri="{FF2B5EF4-FFF2-40B4-BE49-F238E27FC236}">
                <a16:creationId xmlns:a16="http://schemas.microsoft.com/office/drawing/2014/main" id="{0543C381-5C3F-439F-9A5A-92A46F6CD25B}"/>
              </a:ext>
            </a:extLst>
          </p:cNvPr>
          <p:cNvSpPr>
            <a:spLocks noGrp="1"/>
          </p:cNvSpPr>
          <p:nvPr>
            <p:ph idx="1"/>
          </p:nvPr>
        </p:nvSpPr>
        <p:spPr>
          <a:xfrm>
            <a:off x="1266751" y="4441208"/>
            <a:ext cx="9671265" cy="1732963"/>
          </a:xfrm>
        </p:spPr>
        <p:txBody>
          <a:bodyPr vert="horz" lIns="91440" tIns="45720" rIns="91440" bIns="45720" rtlCol="0" anchor="t">
            <a:normAutofit/>
          </a:bodyPr>
          <a:lstStyle/>
          <a:p>
            <a:pPr algn="ctr">
              <a:lnSpc>
                <a:spcPct val="100000"/>
              </a:lnSpc>
              <a:buNone/>
            </a:pPr>
            <a:r>
              <a:rPr lang="en-US" sz="2000">
                <a:solidFill>
                  <a:schemeClr val="bg1">
                    <a:lumMod val="65000"/>
                  </a:schemeClr>
                </a:solidFill>
                <a:latin typeface="Lato"/>
                <a:ea typeface="+mn-lt"/>
                <a:cs typeface="+mn-lt"/>
              </a:rPr>
              <a:t>Community Connections Youth Project helps connect youth to resources in several areas including housing, higher education, employment, healthcare, finances, social supports, transportation, legal advocacy, and more. The goal of this program is to help young adults find stable housing, secure employment, and develop the necessary skills to thrive in adulthood. </a:t>
            </a:r>
            <a:endParaRPr lang="en-US">
              <a:solidFill>
                <a:schemeClr val="bg1">
                  <a:lumMod val="65000"/>
                </a:schemeClr>
              </a:solidFill>
              <a:latin typeface="Lato"/>
              <a:ea typeface="Lato"/>
              <a:cs typeface="Calibri"/>
            </a:endParaRPr>
          </a:p>
          <a:p>
            <a:pPr marL="0" indent="0" algn="ctr">
              <a:lnSpc>
                <a:spcPct val="100000"/>
              </a:lnSpc>
              <a:buNone/>
            </a:pPr>
            <a:endParaRPr lang="en-US" sz="2000">
              <a:solidFill>
                <a:schemeClr val="bg1">
                  <a:lumMod val="65000"/>
                </a:schemeClr>
              </a:solidFill>
              <a:latin typeface="Lato"/>
              <a:ea typeface="Lato"/>
              <a:cs typeface="Calibri"/>
            </a:endParaRPr>
          </a:p>
        </p:txBody>
      </p:sp>
      <p:cxnSp>
        <p:nvCxnSpPr>
          <p:cNvPr id="17" name="Straight Connector 16">
            <a:extLst>
              <a:ext uri="{FF2B5EF4-FFF2-40B4-BE49-F238E27FC236}">
                <a16:creationId xmlns:a16="http://schemas.microsoft.com/office/drawing/2014/main" id="{DE1CB657-C099-43E2-9EA3-83287EC783BE}"/>
              </a:ext>
            </a:extLst>
          </p:cNvPr>
          <p:cNvCxnSpPr/>
          <p:nvPr/>
        </p:nvCxnSpPr>
        <p:spPr>
          <a:xfrm flipV="1">
            <a:off x="1372956" y="4202475"/>
            <a:ext cx="9457508" cy="17417"/>
          </a:xfrm>
          <a:prstGeom prst="line">
            <a:avLst/>
          </a:prstGeom>
          <a:ln w="76200">
            <a:solidFill>
              <a:srgbClr val="BBE1EB"/>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3850CE1B-EEF1-84CA-E244-75763A256C32}"/>
              </a:ext>
            </a:extLst>
          </p:cNvPr>
          <p:cNvPicPr>
            <a:picLocks noChangeAspect="1"/>
          </p:cNvPicPr>
          <p:nvPr/>
        </p:nvPicPr>
        <p:blipFill>
          <a:blip r:embed="rId2"/>
          <a:stretch>
            <a:fillRect/>
          </a:stretch>
        </p:blipFill>
        <p:spPr>
          <a:xfrm>
            <a:off x="4724400" y="607034"/>
            <a:ext cx="2743200" cy="2933801"/>
          </a:xfrm>
          <a:prstGeom prst="rect">
            <a:avLst/>
          </a:prstGeom>
        </p:spPr>
      </p:pic>
    </p:spTree>
    <p:extLst>
      <p:ext uri="{BB962C8B-B14F-4D97-AF65-F5344CB8AC3E}">
        <p14:creationId xmlns:p14="http://schemas.microsoft.com/office/powerpoint/2010/main" val="3727622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B2147050696941BEAD670BB2B61653" ma:contentTypeVersion="13" ma:contentTypeDescription="Create a new document." ma:contentTypeScope="" ma:versionID="1c5af0d0da2f721cfc0afe9a231f712b">
  <xsd:schema xmlns:xsd="http://www.w3.org/2001/XMLSchema" xmlns:xs="http://www.w3.org/2001/XMLSchema" xmlns:p="http://schemas.microsoft.com/office/2006/metadata/properties" xmlns:ns3="ad97d3e8-62f9-427a-967e-df8b70852e3b" xmlns:ns4="3daff43e-c3c6-45d1-a88e-d47a97aa5e2c" targetNamespace="http://schemas.microsoft.com/office/2006/metadata/properties" ma:root="true" ma:fieldsID="6ffc18fae1d452aa6ee08787a642d276" ns3:_="" ns4:_="">
    <xsd:import namespace="ad97d3e8-62f9-427a-967e-df8b70852e3b"/>
    <xsd:import namespace="3daff43e-c3c6-45d1-a88e-d47a97aa5e2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97d3e8-62f9-427a-967e-df8b70852e3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aff43e-c3c6-45d1-a88e-d47a97aa5e2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534AB2-FB77-4BD0-AA55-BFF5A1774372}">
  <ds:schemaRefs>
    <ds:schemaRef ds:uri="http://schemas.microsoft.com/sharepoint/v3/contenttype/forms"/>
  </ds:schemaRefs>
</ds:datastoreItem>
</file>

<file path=customXml/itemProps2.xml><?xml version="1.0" encoding="utf-8"?>
<ds:datastoreItem xmlns:ds="http://schemas.openxmlformats.org/officeDocument/2006/customXml" ds:itemID="{899D89D4-FEFA-41D0-8A29-F36ED6DAC687}">
  <ds:schemaRefs>
    <ds:schemaRef ds:uri="3daff43e-c3c6-45d1-a88e-d47a97aa5e2c"/>
    <ds:schemaRef ds:uri="ad97d3e8-62f9-427a-967e-df8b70852e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56D333-9FD9-4BF3-AEE2-C13D2548F636}">
  <ds:schemaRefs>
    <ds:schemaRef ds:uri="3daff43e-c3c6-45d1-a88e-d47a97aa5e2c"/>
    <ds:schemaRef ds:uri="ad97d3e8-62f9-427a-967e-df8b70852e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0</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Performance, Quality  &amp; Improvement </vt:lpstr>
      <vt:lpstr>INTRODUCTION</vt:lpstr>
      <vt:lpstr>MISSION STATEMENT</vt:lpstr>
      <vt:lpstr>CORE BELIEFS</vt:lpstr>
      <vt:lpstr>CORE VALUES</vt:lpstr>
      <vt:lpstr>ORGANIZATIONAL IMPACT</vt:lpstr>
      <vt:lpstr>BEHAVIORAL INTERVENTIONIST</vt:lpstr>
      <vt:lpstr>BEHAVIORAL INTERVENTIONIST PROGRAM – Q3 2022</vt:lpstr>
      <vt:lpstr>COMMUNITY CONNECTIONS YOUTH PROJECT</vt:lpstr>
      <vt:lpstr>COMMUNITY CONNECTIONS YOUTH PROJECT – Q3 2022</vt:lpstr>
      <vt:lpstr>FAMILY ADVOCACY</vt:lpstr>
      <vt:lpstr>FAMILY ADVOCACY PROGRAM – Q3 2022</vt:lpstr>
      <vt:lpstr>KINSHIP NAVIGATOR</vt:lpstr>
      <vt:lpstr>KINSHIP NAVIGATOR PROGRAM – Q3 2022</vt:lpstr>
      <vt:lpstr>FOSTERING PREVENTION</vt:lpstr>
      <vt:lpstr>FOSTERING PREVENTION PROGRAM – Q3 2022</vt:lpstr>
      <vt:lpstr>LICENSING</vt:lpstr>
      <vt:lpstr>LICENSING PROGRAM – Q3 2022</vt:lpstr>
      <vt:lpstr>PARENT TRAINING</vt:lpstr>
      <vt:lpstr>PARENT TRAINING – Q3 2022</vt:lpstr>
      <vt:lpstr>EXTREME FAMILY FINDING</vt:lpstr>
      <vt:lpstr>EXTREME FAMILY FINDING PROGRAM – Q3 2022</vt:lpstr>
      <vt:lpstr>30 DAYS TO FAMILY</vt:lpstr>
      <vt:lpstr>30 DAYS TO FAMILY PROGRAM – Q3 2022</vt:lpstr>
      <vt:lpstr>SAMMY'S WINDOW</vt:lpstr>
      <vt:lpstr>SAMMY'S WINDOW – Q3 2022</vt:lpstr>
      <vt:lpstr>LEGAL ADVOCACY</vt:lpstr>
      <vt:lpstr>LEGAL ADVOCACY PROGRAM – Q3 2022</vt:lpstr>
      <vt:lpstr>PowerPoint Presentation</vt:lpstr>
      <vt:lpstr>ADOPT KANSAS KIDS – Q3 2022</vt:lpstr>
      <vt:lpstr>KANSAS POST ADOPTION RESOURCE CENTER (K-PARC)</vt:lpstr>
      <vt:lpstr>KANSAS POST ADOPTION RESOURCE CENTER (K-PARC) – Q3 2022</vt:lpstr>
      <vt:lpstr>KANSAS CAREGIVERS SUPPORT NETWORK (KCSN)</vt:lpstr>
      <vt:lpstr>KANSAS CAREGIVERS SUPPORT NETWORK (KCSN) – Q3 2022</vt:lpstr>
      <vt:lpstr>MISSION MOMENT</vt:lpstr>
      <vt:lpstr>MISSION MOMENT – Q3 2022</vt:lpstr>
      <vt:lpstr>STAFF RECOGNITION</vt:lpstr>
      <vt:lpstr>JULY EMPLOYEE OF THE MONTH</vt:lpstr>
      <vt:lpstr>JULY EMPLOYEE OF THE MONTH</vt:lpstr>
      <vt:lpstr>AUGUST EMPLOYEE OF THE MONTH</vt:lpstr>
      <vt:lpstr>AUGUST EMPLOYEE OF THE MONTH</vt:lpstr>
      <vt:lpstr>SEPTEMBER EMPLOYEE OF THE MONTH</vt:lpstr>
      <vt:lpstr>SEPTEMBER EMPLOYEE OF THE MONTH</vt:lpstr>
      <vt:lpstr>CONTACT US</vt:lpstr>
      <vt:lpstr>CONTACT US!</vt:lpstr>
      <vt:lpstr>EVERYONE CAN DO SOMETHING FOR A CHILD IN NEED. Join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ADVISORY BOARD  ROADMAP TO SUCCESS</dc:title>
  <dc:creator>Charlie Duber</dc:creator>
  <cp:revision>95</cp:revision>
  <dcterms:created xsi:type="dcterms:W3CDTF">2021-02-09T15:42:08Z</dcterms:created>
  <dcterms:modified xsi:type="dcterms:W3CDTF">2022-11-03T16:40:13Z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0x010100FFB2147050696941BEAD670BB2B61653</vt:lpwstr>
  </property>
</Properties>
</file>